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2"/>
  </p:notesMasterIdLst>
  <p:sldIdLst>
    <p:sldId id="256" r:id="rId2"/>
    <p:sldId id="258" r:id="rId3"/>
    <p:sldId id="260" r:id="rId4"/>
    <p:sldId id="261" r:id="rId5"/>
    <p:sldId id="299" r:id="rId6"/>
    <p:sldId id="293" r:id="rId7"/>
    <p:sldId id="262" r:id="rId8"/>
    <p:sldId id="294" r:id="rId9"/>
    <p:sldId id="263" r:id="rId10"/>
    <p:sldId id="295" r:id="rId11"/>
  </p:sldIdLst>
  <p:sldSz cx="9144000" cy="5143500" type="screen16x9"/>
  <p:notesSz cx="6858000" cy="9144000"/>
  <p:embeddedFontLst>
    <p:embeddedFont>
      <p:font typeface="Capriola" panose="020B0604020202020204" charset="0"/>
      <p:regular r:id="rId13"/>
    </p:embeddedFont>
    <p:embeddedFont>
      <p:font typeface="Nunito Light" pitchFamily="2" charset="0"/>
      <p:regular r:id="rId14"/>
      <p:italic r:id="rId15"/>
    </p:embeddedFont>
    <p:embeddedFont>
      <p:font typeface="Poppins" panose="00000500000000000000" pitchFamily="2" charset="0"/>
      <p:regular r:id="rId16"/>
      <p:bold r:id="rId17"/>
      <p:italic r:id="rId18"/>
      <p:boldItalic r:id="rId19"/>
    </p:embeddedFont>
    <p:embeddedFont>
      <p:font typeface="Source Sans Pro" panose="020B0503030403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F3CC4A-74AE-4C24-8986-E23D76F07E8A}">
  <a:tblStyle styleId="{ACF3CC4A-74AE-4C24-8986-E23D76F07E8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2575396-44EC-4D84-9873-8E0E888CBDBE}"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11B8846-AA53-4A4D-9D99-717E4818A6AA}"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588" autoAdjust="0"/>
  </p:normalViewPr>
  <p:slideViewPr>
    <p:cSldViewPr snapToGrid="0">
      <p:cViewPr varScale="1">
        <p:scale>
          <a:sx n="85" d="100"/>
          <a:sy n="85" d="100"/>
        </p:scale>
        <p:origin x="6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26687f16b38_0_9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26687f16b38_0_9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266303fb126_3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266303fb126_3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8" name="Google Shape;1428;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a:solidFill>
                  <a:srgbClr val="FF0000"/>
                </a:solidFill>
                <a:highlight>
                  <a:srgbClr val="FFFF00"/>
                </a:highlight>
                <a:latin typeface="Source Sans Pro" panose="020B0503030403020204" pitchFamily="34" charset="0"/>
                <a:ea typeface="Source Sans Pro" panose="020B0503030403020204" pitchFamily="34" charset="0"/>
              </a:rPr>
              <a:t>SDT lớp trưởng, lớp phó học tập.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8089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0" name="Google Shape;146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Cuối tháng 9 + Đầu tháng 10 (23/9 </a:t>
            </a:r>
            <a:r>
              <a:rPr lang="en-US">
                <a:sym typeface="Wingdings" panose="05000000000000000000" pitchFamily="2" charset="2"/>
              </a:rPr>
              <a:t> 06/10</a:t>
            </a:r>
            <a:r>
              <a:rPr lang="en-US"/>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1980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452754">
            <a:off x="-145112" y="-1141279"/>
            <a:ext cx="9357498" cy="5255535"/>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0" name="Google Shape;10;p2"/>
          <p:cNvGrpSpPr/>
          <p:nvPr/>
        </p:nvGrpSpPr>
        <p:grpSpPr>
          <a:xfrm>
            <a:off x="3254111" y="4707078"/>
            <a:ext cx="209795" cy="142472"/>
            <a:chOff x="9877778" y="2885400"/>
            <a:chExt cx="167461" cy="113723"/>
          </a:xfrm>
        </p:grpSpPr>
        <p:sp>
          <p:nvSpPr>
            <p:cNvPr id="11" name="Google Shape;11;p2"/>
            <p:cNvSpPr/>
            <p:nvPr/>
          </p:nvSpPr>
          <p:spPr>
            <a:xfrm>
              <a:off x="9987008" y="2957330"/>
              <a:ext cx="58231" cy="41793"/>
            </a:xfrm>
            <a:custGeom>
              <a:avLst/>
              <a:gdLst/>
              <a:ahLst/>
              <a:cxnLst/>
              <a:rect l="l" t="t" r="r" b="b"/>
              <a:pathLst>
                <a:path w="58231" h="41793" extrusionOk="0">
                  <a:moveTo>
                    <a:pt x="51698" y="34970"/>
                  </a:moveTo>
                  <a:cubicBezTo>
                    <a:pt x="47153" y="38382"/>
                    <a:pt x="43745" y="39519"/>
                    <a:pt x="39200" y="40656"/>
                  </a:cubicBezTo>
                  <a:cubicBezTo>
                    <a:pt x="35791" y="41793"/>
                    <a:pt x="31246" y="41793"/>
                    <a:pt x="27838" y="41793"/>
                  </a:cubicBezTo>
                  <a:cubicBezTo>
                    <a:pt x="24429" y="41793"/>
                    <a:pt x="19884" y="40656"/>
                    <a:pt x="16476" y="39519"/>
                  </a:cubicBezTo>
                  <a:cubicBezTo>
                    <a:pt x="13066" y="38382"/>
                    <a:pt x="8522" y="36107"/>
                    <a:pt x="5113" y="31558"/>
                  </a:cubicBezTo>
                  <a:cubicBezTo>
                    <a:pt x="-1704" y="24735"/>
                    <a:pt x="-1704" y="13362"/>
                    <a:pt x="5113" y="7676"/>
                  </a:cubicBezTo>
                  <a:cubicBezTo>
                    <a:pt x="5113" y="7676"/>
                    <a:pt x="6249" y="6539"/>
                    <a:pt x="7385" y="6539"/>
                  </a:cubicBezTo>
                  <a:cubicBezTo>
                    <a:pt x="11930" y="3127"/>
                    <a:pt x="15339" y="1990"/>
                    <a:pt x="19884" y="853"/>
                  </a:cubicBezTo>
                  <a:cubicBezTo>
                    <a:pt x="23293" y="-284"/>
                    <a:pt x="27838" y="-284"/>
                    <a:pt x="31246" y="853"/>
                  </a:cubicBezTo>
                  <a:cubicBezTo>
                    <a:pt x="34655" y="853"/>
                    <a:pt x="39200" y="1990"/>
                    <a:pt x="42609" y="4265"/>
                  </a:cubicBezTo>
                  <a:cubicBezTo>
                    <a:pt x="46017" y="6539"/>
                    <a:pt x="50562" y="7676"/>
                    <a:pt x="53971" y="12225"/>
                  </a:cubicBezTo>
                  <a:cubicBezTo>
                    <a:pt x="59652" y="19049"/>
                    <a:pt x="59652" y="28147"/>
                    <a:pt x="53971" y="34970"/>
                  </a:cubicBezTo>
                  <a:cubicBezTo>
                    <a:pt x="52834" y="33833"/>
                    <a:pt x="52834" y="33833"/>
                    <a:pt x="51698" y="3497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 name="Google Shape;12;p2"/>
            <p:cNvSpPr/>
            <p:nvPr/>
          </p:nvSpPr>
          <p:spPr>
            <a:xfrm>
              <a:off x="9877778" y="2944536"/>
              <a:ext cx="41493" cy="42077"/>
            </a:xfrm>
            <a:custGeom>
              <a:avLst/>
              <a:gdLst/>
              <a:ahLst/>
              <a:cxnLst/>
              <a:rect l="l" t="t" r="r" b="b"/>
              <a:pathLst>
                <a:path w="41493" h="42077" extrusionOk="0">
                  <a:moveTo>
                    <a:pt x="38215" y="32980"/>
                  </a:moveTo>
                  <a:cubicBezTo>
                    <a:pt x="35943" y="36392"/>
                    <a:pt x="32534" y="38666"/>
                    <a:pt x="30262" y="39803"/>
                  </a:cubicBezTo>
                  <a:cubicBezTo>
                    <a:pt x="27989" y="40941"/>
                    <a:pt x="24580" y="42078"/>
                    <a:pt x="22308" y="42078"/>
                  </a:cubicBezTo>
                  <a:cubicBezTo>
                    <a:pt x="20035" y="42078"/>
                    <a:pt x="16627" y="42078"/>
                    <a:pt x="14354" y="40941"/>
                  </a:cubicBezTo>
                  <a:cubicBezTo>
                    <a:pt x="12082" y="39803"/>
                    <a:pt x="8673" y="38666"/>
                    <a:pt x="5264" y="35254"/>
                  </a:cubicBezTo>
                  <a:cubicBezTo>
                    <a:pt x="-1553" y="28431"/>
                    <a:pt x="-1553" y="17059"/>
                    <a:pt x="4129" y="9098"/>
                  </a:cubicBezTo>
                  <a:cubicBezTo>
                    <a:pt x="6401" y="5686"/>
                    <a:pt x="9810" y="3412"/>
                    <a:pt x="12082" y="2275"/>
                  </a:cubicBezTo>
                  <a:cubicBezTo>
                    <a:pt x="14354" y="1137"/>
                    <a:pt x="17763" y="0"/>
                    <a:pt x="20035" y="0"/>
                  </a:cubicBezTo>
                  <a:cubicBezTo>
                    <a:pt x="22308" y="0"/>
                    <a:pt x="25716" y="1137"/>
                    <a:pt x="27989" y="2275"/>
                  </a:cubicBezTo>
                  <a:cubicBezTo>
                    <a:pt x="30262" y="3412"/>
                    <a:pt x="33670" y="5686"/>
                    <a:pt x="37079" y="9098"/>
                  </a:cubicBezTo>
                  <a:cubicBezTo>
                    <a:pt x="42760" y="15921"/>
                    <a:pt x="42760" y="26157"/>
                    <a:pt x="38215" y="3298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 name="Google Shape;13;p2"/>
            <p:cNvSpPr/>
            <p:nvPr/>
          </p:nvSpPr>
          <p:spPr>
            <a:xfrm>
              <a:off x="9898230" y="2885400"/>
              <a:ext cx="56721" cy="41793"/>
            </a:xfrm>
            <a:custGeom>
              <a:avLst/>
              <a:gdLst/>
              <a:ahLst/>
              <a:cxnLst/>
              <a:rect l="l" t="t" r="r" b="b"/>
              <a:pathLst>
                <a:path w="56721" h="41793" extrusionOk="0">
                  <a:moveTo>
                    <a:pt x="50714" y="36392"/>
                  </a:moveTo>
                  <a:cubicBezTo>
                    <a:pt x="46169" y="38666"/>
                    <a:pt x="41624" y="39803"/>
                    <a:pt x="38215" y="40941"/>
                  </a:cubicBezTo>
                  <a:cubicBezTo>
                    <a:pt x="33670" y="42078"/>
                    <a:pt x="30262" y="42078"/>
                    <a:pt x="25717" y="40941"/>
                  </a:cubicBezTo>
                  <a:cubicBezTo>
                    <a:pt x="22308" y="40941"/>
                    <a:pt x="17763" y="39803"/>
                    <a:pt x="14355" y="37529"/>
                  </a:cubicBezTo>
                  <a:cubicBezTo>
                    <a:pt x="10946" y="35254"/>
                    <a:pt x="7537" y="32980"/>
                    <a:pt x="4129" y="29568"/>
                  </a:cubicBezTo>
                  <a:cubicBezTo>
                    <a:pt x="-1553" y="22745"/>
                    <a:pt x="-1553" y="11372"/>
                    <a:pt x="5264" y="5686"/>
                  </a:cubicBezTo>
                  <a:cubicBezTo>
                    <a:pt x="6401" y="5686"/>
                    <a:pt x="6401" y="4549"/>
                    <a:pt x="7537" y="4549"/>
                  </a:cubicBezTo>
                  <a:cubicBezTo>
                    <a:pt x="12082" y="2274"/>
                    <a:pt x="16627" y="1137"/>
                    <a:pt x="20036" y="0"/>
                  </a:cubicBezTo>
                  <a:cubicBezTo>
                    <a:pt x="24580" y="0"/>
                    <a:pt x="27989" y="0"/>
                    <a:pt x="31398" y="1137"/>
                  </a:cubicBezTo>
                  <a:cubicBezTo>
                    <a:pt x="34807" y="2274"/>
                    <a:pt x="39351" y="3412"/>
                    <a:pt x="42761" y="5686"/>
                  </a:cubicBezTo>
                  <a:cubicBezTo>
                    <a:pt x="46169" y="7961"/>
                    <a:pt x="49578" y="10235"/>
                    <a:pt x="52986" y="14784"/>
                  </a:cubicBezTo>
                  <a:cubicBezTo>
                    <a:pt x="58667" y="21608"/>
                    <a:pt x="57531" y="31843"/>
                    <a:pt x="51850" y="36392"/>
                  </a:cubicBezTo>
                  <a:cubicBezTo>
                    <a:pt x="51850" y="35254"/>
                    <a:pt x="50714" y="36392"/>
                    <a:pt x="50714" y="36392"/>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4" name="Google Shape;14;p2"/>
          <p:cNvSpPr/>
          <p:nvPr/>
        </p:nvSpPr>
        <p:spPr>
          <a:xfrm rot="693323">
            <a:off x="766494" y="168220"/>
            <a:ext cx="7488899" cy="4826423"/>
          </a:xfrm>
          <a:custGeom>
            <a:avLst/>
            <a:gdLst/>
            <a:ahLst/>
            <a:cxnLst/>
            <a:rect l="l" t="t" r="r" b="b"/>
            <a:pathLst>
              <a:path w="253616" h="164331" extrusionOk="0">
                <a:moveTo>
                  <a:pt x="0" y="46567"/>
                </a:moveTo>
                <a:lnTo>
                  <a:pt x="230525" y="0"/>
                </a:lnTo>
                <a:lnTo>
                  <a:pt x="253616" y="113146"/>
                </a:lnTo>
                <a:lnTo>
                  <a:pt x="23091" y="164331"/>
                </a:lnTo>
                <a:close/>
              </a:path>
            </a:pathLst>
          </a:custGeom>
          <a:solidFill>
            <a:schemeClr val="accent6"/>
          </a:solidFill>
          <a:ln>
            <a:noFill/>
          </a:ln>
          <a:effectLst>
            <a:outerShdw dist="171450" dir="2460000" algn="bl" rotWithShape="0">
              <a:srgbClr val="000000">
                <a:alpha val="8000"/>
              </a:srgbClr>
            </a:outerShdw>
          </a:effectLst>
        </p:spPr>
      </p:sp>
      <p:grpSp>
        <p:nvGrpSpPr>
          <p:cNvPr id="15" name="Google Shape;15;p2"/>
          <p:cNvGrpSpPr/>
          <p:nvPr/>
        </p:nvGrpSpPr>
        <p:grpSpPr>
          <a:xfrm>
            <a:off x="-505159" y="-257998"/>
            <a:ext cx="10129833" cy="5773371"/>
            <a:chOff x="-505159" y="-257998"/>
            <a:chExt cx="10129833" cy="5773371"/>
          </a:xfrm>
        </p:grpSpPr>
        <p:sp>
          <p:nvSpPr>
            <p:cNvPr id="16" name="Google Shape;16;p2"/>
            <p:cNvSpPr/>
            <p:nvPr/>
          </p:nvSpPr>
          <p:spPr>
            <a:xfrm rot="8665170">
              <a:off x="6871035" y="3988777"/>
              <a:ext cx="2783466" cy="790626"/>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 name="Google Shape;17;p2"/>
            <p:cNvSpPr/>
            <p:nvPr/>
          </p:nvSpPr>
          <p:spPr>
            <a:xfrm rot="-1521471">
              <a:off x="-478731" y="160802"/>
              <a:ext cx="2089284" cy="593448"/>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8" name="Google Shape;18;p2"/>
          <p:cNvGrpSpPr/>
          <p:nvPr/>
        </p:nvGrpSpPr>
        <p:grpSpPr>
          <a:xfrm>
            <a:off x="8110527" y="445028"/>
            <a:ext cx="867645" cy="4513321"/>
            <a:chOff x="8110527" y="445028"/>
            <a:chExt cx="867645" cy="4513321"/>
          </a:xfrm>
        </p:grpSpPr>
        <p:grpSp>
          <p:nvGrpSpPr>
            <p:cNvPr id="19" name="Google Shape;19;p2"/>
            <p:cNvGrpSpPr/>
            <p:nvPr/>
          </p:nvGrpSpPr>
          <p:grpSpPr>
            <a:xfrm>
              <a:off x="8110527" y="4410672"/>
              <a:ext cx="570118" cy="547677"/>
              <a:chOff x="868786" y="1081365"/>
              <a:chExt cx="326435" cy="313621"/>
            </a:xfrm>
          </p:grpSpPr>
          <p:sp>
            <p:nvSpPr>
              <p:cNvPr id="20" name="Google Shape;20;p2"/>
              <p:cNvSpPr/>
              <p:nvPr/>
            </p:nvSpPr>
            <p:spPr>
              <a:xfrm rot="1183337">
                <a:off x="906559" y="1108397"/>
                <a:ext cx="205327" cy="259557"/>
              </a:xfrm>
              <a:custGeom>
                <a:avLst/>
                <a:gdLst/>
                <a:ahLst/>
                <a:cxnLst/>
                <a:rect l="l" t="t" r="r" b="b"/>
                <a:pathLst>
                  <a:path w="364683" h="461003" extrusionOk="0">
                    <a:moveTo>
                      <a:pt x="348249" y="139086"/>
                    </a:moveTo>
                    <a:cubicBezTo>
                      <a:pt x="351658" y="107243"/>
                      <a:pt x="352795" y="70851"/>
                      <a:pt x="335751" y="43558"/>
                    </a:cubicBezTo>
                    <a:cubicBezTo>
                      <a:pt x="319844" y="18539"/>
                      <a:pt x="281212" y="1480"/>
                      <a:pt x="256215" y="21950"/>
                    </a:cubicBezTo>
                    <a:cubicBezTo>
                      <a:pt x="231218" y="43558"/>
                      <a:pt x="228946" y="81087"/>
                      <a:pt x="219856" y="111792"/>
                    </a:cubicBezTo>
                    <a:cubicBezTo>
                      <a:pt x="219856" y="111792"/>
                      <a:pt x="195995" y="211869"/>
                      <a:pt x="195995" y="211869"/>
                    </a:cubicBezTo>
                    <a:cubicBezTo>
                      <a:pt x="193723" y="220967"/>
                      <a:pt x="180088" y="218692"/>
                      <a:pt x="180088" y="209594"/>
                    </a:cubicBezTo>
                    <a:cubicBezTo>
                      <a:pt x="180088" y="148184"/>
                      <a:pt x="146001" y="74263"/>
                      <a:pt x="85781" y="54930"/>
                    </a:cubicBezTo>
                    <a:cubicBezTo>
                      <a:pt x="3973" y="41283"/>
                      <a:pt x="24425" y="144772"/>
                      <a:pt x="36924" y="193673"/>
                    </a:cubicBezTo>
                    <a:cubicBezTo>
                      <a:pt x="59648" y="277829"/>
                      <a:pt x="99416" y="377906"/>
                      <a:pt x="181224" y="419983"/>
                    </a:cubicBezTo>
                    <a:cubicBezTo>
                      <a:pt x="276667" y="472296"/>
                      <a:pt x="341432" y="203908"/>
                      <a:pt x="348249" y="139086"/>
                    </a:cubicBezTo>
                    <a:lnTo>
                      <a:pt x="348249" y="139086"/>
                    </a:lnTo>
                    <a:close/>
                    <a:moveTo>
                      <a:pt x="363020" y="140223"/>
                    </a:moveTo>
                    <a:cubicBezTo>
                      <a:pt x="351658" y="231202"/>
                      <a:pt x="317571" y="488218"/>
                      <a:pt x="185769" y="458649"/>
                    </a:cubicBezTo>
                    <a:cubicBezTo>
                      <a:pt x="125549" y="439316"/>
                      <a:pt x="84645" y="385866"/>
                      <a:pt x="56239" y="333553"/>
                    </a:cubicBezTo>
                    <a:cubicBezTo>
                      <a:pt x="23289" y="271005"/>
                      <a:pt x="-49430" y="61753"/>
                      <a:pt x="51694" y="35597"/>
                    </a:cubicBezTo>
                    <a:cubicBezTo>
                      <a:pt x="141456" y="17401"/>
                      <a:pt x="199404" y="135674"/>
                      <a:pt x="195995" y="210732"/>
                    </a:cubicBezTo>
                    <a:cubicBezTo>
                      <a:pt x="195995" y="210732"/>
                      <a:pt x="180088" y="208457"/>
                      <a:pt x="180088" y="208457"/>
                    </a:cubicBezTo>
                    <a:lnTo>
                      <a:pt x="205085" y="108380"/>
                    </a:lnTo>
                    <a:cubicBezTo>
                      <a:pt x="215311" y="75400"/>
                      <a:pt x="217583" y="35597"/>
                      <a:pt x="247126" y="11715"/>
                    </a:cubicBezTo>
                    <a:cubicBezTo>
                      <a:pt x="278940" y="-13304"/>
                      <a:pt x="325525" y="4892"/>
                      <a:pt x="344841" y="36734"/>
                    </a:cubicBezTo>
                    <a:cubicBezTo>
                      <a:pt x="366429" y="66303"/>
                      <a:pt x="366429" y="104969"/>
                      <a:pt x="363020" y="140223"/>
                    </a:cubicBezTo>
                    <a:lnTo>
                      <a:pt x="363020" y="14022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 name="Google Shape;21;p2"/>
              <p:cNvSpPr/>
              <p:nvPr/>
            </p:nvSpPr>
            <p:spPr>
              <a:xfrm>
                <a:off x="1070136" y="1211354"/>
                <a:ext cx="125085" cy="140189"/>
              </a:xfrm>
              <a:custGeom>
                <a:avLst/>
                <a:gdLst/>
                <a:ahLst/>
                <a:cxnLst/>
                <a:rect l="l" t="t" r="r" b="b"/>
                <a:pathLst>
                  <a:path w="200136" h="224303" extrusionOk="0">
                    <a:moveTo>
                      <a:pt x="173937" y="162643"/>
                    </a:moveTo>
                    <a:cubicBezTo>
                      <a:pt x="187572" y="129663"/>
                      <a:pt x="201207" y="94409"/>
                      <a:pt x="200071" y="59154"/>
                    </a:cubicBezTo>
                    <a:cubicBezTo>
                      <a:pt x="200071" y="40959"/>
                      <a:pt x="195526" y="21625"/>
                      <a:pt x="180755" y="9116"/>
                    </a:cubicBezTo>
                    <a:cubicBezTo>
                      <a:pt x="167120" y="-3394"/>
                      <a:pt x="142123" y="-3394"/>
                      <a:pt x="133033" y="11390"/>
                    </a:cubicBezTo>
                    <a:cubicBezTo>
                      <a:pt x="129625" y="17077"/>
                      <a:pt x="128488" y="22763"/>
                      <a:pt x="126216" y="29586"/>
                    </a:cubicBezTo>
                    <a:cubicBezTo>
                      <a:pt x="121671" y="52331"/>
                      <a:pt x="115990" y="75076"/>
                      <a:pt x="111445" y="98957"/>
                    </a:cubicBezTo>
                    <a:cubicBezTo>
                      <a:pt x="98946" y="76213"/>
                      <a:pt x="77358" y="58017"/>
                      <a:pt x="53497" y="48919"/>
                    </a:cubicBezTo>
                    <a:cubicBezTo>
                      <a:pt x="45544" y="45507"/>
                      <a:pt x="36454" y="43233"/>
                      <a:pt x="27364" y="45507"/>
                    </a:cubicBezTo>
                    <a:cubicBezTo>
                      <a:pt x="8048" y="50056"/>
                      <a:pt x="-1042" y="72801"/>
                      <a:pt x="95" y="93271"/>
                    </a:cubicBezTo>
                    <a:cubicBezTo>
                      <a:pt x="2367" y="137624"/>
                      <a:pt x="38726" y="172878"/>
                      <a:pt x="75086" y="199035"/>
                    </a:cubicBezTo>
                    <a:cubicBezTo>
                      <a:pt x="136442" y="244524"/>
                      <a:pt x="147804" y="226328"/>
                      <a:pt x="173937" y="162643"/>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2" name="Google Shape;22;p2"/>
            <p:cNvGrpSpPr/>
            <p:nvPr/>
          </p:nvGrpSpPr>
          <p:grpSpPr>
            <a:xfrm>
              <a:off x="8564426" y="445028"/>
              <a:ext cx="413746" cy="280964"/>
              <a:chOff x="9877778" y="2885400"/>
              <a:chExt cx="167461" cy="113723"/>
            </a:xfrm>
          </p:grpSpPr>
          <p:sp>
            <p:nvSpPr>
              <p:cNvPr id="23" name="Google Shape;23;p2"/>
              <p:cNvSpPr/>
              <p:nvPr/>
            </p:nvSpPr>
            <p:spPr>
              <a:xfrm>
                <a:off x="9987008" y="2957330"/>
                <a:ext cx="58231" cy="41793"/>
              </a:xfrm>
              <a:custGeom>
                <a:avLst/>
                <a:gdLst/>
                <a:ahLst/>
                <a:cxnLst/>
                <a:rect l="l" t="t" r="r" b="b"/>
                <a:pathLst>
                  <a:path w="58231" h="41793" extrusionOk="0">
                    <a:moveTo>
                      <a:pt x="51698" y="34970"/>
                    </a:moveTo>
                    <a:cubicBezTo>
                      <a:pt x="47153" y="38382"/>
                      <a:pt x="43745" y="39519"/>
                      <a:pt x="39200" y="40656"/>
                    </a:cubicBezTo>
                    <a:cubicBezTo>
                      <a:pt x="35791" y="41793"/>
                      <a:pt x="31246" y="41793"/>
                      <a:pt x="27838" y="41793"/>
                    </a:cubicBezTo>
                    <a:cubicBezTo>
                      <a:pt x="24429" y="41793"/>
                      <a:pt x="19884" y="40656"/>
                      <a:pt x="16476" y="39519"/>
                    </a:cubicBezTo>
                    <a:cubicBezTo>
                      <a:pt x="13066" y="38382"/>
                      <a:pt x="8522" y="36107"/>
                      <a:pt x="5113" y="31558"/>
                    </a:cubicBezTo>
                    <a:cubicBezTo>
                      <a:pt x="-1704" y="24735"/>
                      <a:pt x="-1704" y="13362"/>
                      <a:pt x="5113" y="7676"/>
                    </a:cubicBezTo>
                    <a:cubicBezTo>
                      <a:pt x="5113" y="7676"/>
                      <a:pt x="6249" y="6539"/>
                      <a:pt x="7385" y="6539"/>
                    </a:cubicBezTo>
                    <a:cubicBezTo>
                      <a:pt x="11930" y="3127"/>
                      <a:pt x="15339" y="1990"/>
                      <a:pt x="19884" y="853"/>
                    </a:cubicBezTo>
                    <a:cubicBezTo>
                      <a:pt x="23293" y="-284"/>
                      <a:pt x="27838" y="-284"/>
                      <a:pt x="31246" y="853"/>
                    </a:cubicBezTo>
                    <a:cubicBezTo>
                      <a:pt x="34655" y="853"/>
                      <a:pt x="39200" y="1990"/>
                      <a:pt x="42609" y="4265"/>
                    </a:cubicBezTo>
                    <a:cubicBezTo>
                      <a:pt x="46017" y="6539"/>
                      <a:pt x="50562" y="7676"/>
                      <a:pt x="53971" y="12225"/>
                    </a:cubicBezTo>
                    <a:cubicBezTo>
                      <a:pt x="59652" y="19049"/>
                      <a:pt x="59652" y="28147"/>
                      <a:pt x="53971" y="34970"/>
                    </a:cubicBezTo>
                    <a:cubicBezTo>
                      <a:pt x="52834" y="33833"/>
                      <a:pt x="52834" y="33833"/>
                      <a:pt x="51698" y="3497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4" name="Google Shape;24;p2"/>
              <p:cNvSpPr/>
              <p:nvPr/>
            </p:nvSpPr>
            <p:spPr>
              <a:xfrm>
                <a:off x="9877778" y="2944536"/>
                <a:ext cx="41493" cy="42077"/>
              </a:xfrm>
              <a:custGeom>
                <a:avLst/>
                <a:gdLst/>
                <a:ahLst/>
                <a:cxnLst/>
                <a:rect l="l" t="t" r="r" b="b"/>
                <a:pathLst>
                  <a:path w="41493" h="42077" extrusionOk="0">
                    <a:moveTo>
                      <a:pt x="38215" y="32980"/>
                    </a:moveTo>
                    <a:cubicBezTo>
                      <a:pt x="35943" y="36392"/>
                      <a:pt x="32534" y="38666"/>
                      <a:pt x="30262" y="39803"/>
                    </a:cubicBezTo>
                    <a:cubicBezTo>
                      <a:pt x="27989" y="40941"/>
                      <a:pt x="24580" y="42078"/>
                      <a:pt x="22308" y="42078"/>
                    </a:cubicBezTo>
                    <a:cubicBezTo>
                      <a:pt x="20035" y="42078"/>
                      <a:pt x="16627" y="42078"/>
                      <a:pt x="14354" y="40941"/>
                    </a:cubicBezTo>
                    <a:cubicBezTo>
                      <a:pt x="12082" y="39803"/>
                      <a:pt x="8673" y="38666"/>
                      <a:pt x="5264" y="35254"/>
                    </a:cubicBezTo>
                    <a:cubicBezTo>
                      <a:pt x="-1553" y="28431"/>
                      <a:pt x="-1553" y="17059"/>
                      <a:pt x="4129" y="9098"/>
                    </a:cubicBezTo>
                    <a:cubicBezTo>
                      <a:pt x="6401" y="5686"/>
                      <a:pt x="9810" y="3412"/>
                      <a:pt x="12082" y="2275"/>
                    </a:cubicBezTo>
                    <a:cubicBezTo>
                      <a:pt x="14354" y="1137"/>
                      <a:pt x="17763" y="0"/>
                      <a:pt x="20035" y="0"/>
                    </a:cubicBezTo>
                    <a:cubicBezTo>
                      <a:pt x="22308" y="0"/>
                      <a:pt x="25716" y="1137"/>
                      <a:pt x="27989" y="2275"/>
                    </a:cubicBezTo>
                    <a:cubicBezTo>
                      <a:pt x="30262" y="3412"/>
                      <a:pt x="33670" y="5686"/>
                      <a:pt x="37079" y="9098"/>
                    </a:cubicBezTo>
                    <a:cubicBezTo>
                      <a:pt x="42760" y="15921"/>
                      <a:pt x="42760" y="26157"/>
                      <a:pt x="38215" y="3298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5" name="Google Shape;25;p2"/>
              <p:cNvSpPr/>
              <p:nvPr/>
            </p:nvSpPr>
            <p:spPr>
              <a:xfrm>
                <a:off x="9898230" y="2885400"/>
                <a:ext cx="56721" cy="41793"/>
              </a:xfrm>
              <a:custGeom>
                <a:avLst/>
                <a:gdLst/>
                <a:ahLst/>
                <a:cxnLst/>
                <a:rect l="l" t="t" r="r" b="b"/>
                <a:pathLst>
                  <a:path w="56721" h="41793" extrusionOk="0">
                    <a:moveTo>
                      <a:pt x="50714" y="36392"/>
                    </a:moveTo>
                    <a:cubicBezTo>
                      <a:pt x="46169" y="38666"/>
                      <a:pt x="41624" y="39803"/>
                      <a:pt x="38215" y="40941"/>
                    </a:cubicBezTo>
                    <a:cubicBezTo>
                      <a:pt x="33670" y="42078"/>
                      <a:pt x="30262" y="42078"/>
                      <a:pt x="25717" y="40941"/>
                    </a:cubicBezTo>
                    <a:cubicBezTo>
                      <a:pt x="22308" y="40941"/>
                      <a:pt x="17763" y="39803"/>
                      <a:pt x="14355" y="37529"/>
                    </a:cubicBezTo>
                    <a:cubicBezTo>
                      <a:pt x="10946" y="35254"/>
                      <a:pt x="7537" y="32980"/>
                      <a:pt x="4129" y="29568"/>
                    </a:cubicBezTo>
                    <a:cubicBezTo>
                      <a:pt x="-1553" y="22745"/>
                      <a:pt x="-1553" y="11372"/>
                      <a:pt x="5264" y="5686"/>
                    </a:cubicBezTo>
                    <a:cubicBezTo>
                      <a:pt x="6401" y="5686"/>
                      <a:pt x="6401" y="4549"/>
                      <a:pt x="7537" y="4549"/>
                    </a:cubicBezTo>
                    <a:cubicBezTo>
                      <a:pt x="12082" y="2274"/>
                      <a:pt x="16627" y="1137"/>
                      <a:pt x="20036" y="0"/>
                    </a:cubicBezTo>
                    <a:cubicBezTo>
                      <a:pt x="24580" y="0"/>
                      <a:pt x="27989" y="0"/>
                      <a:pt x="31398" y="1137"/>
                    </a:cubicBezTo>
                    <a:cubicBezTo>
                      <a:pt x="34807" y="2274"/>
                      <a:pt x="39351" y="3412"/>
                      <a:pt x="42761" y="5686"/>
                    </a:cubicBezTo>
                    <a:cubicBezTo>
                      <a:pt x="46169" y="7961"/>
                      <a:pt x="49578" y="10235"/>
                      <a:pt x="52986" y="14784"/>
                    </a:cubicBezTo>
                    <a:cubicBezTo>
                      <a:pt x="58667" y="21608"/>
                      <a:pt x="57531" y="31843"/>
                      <a:pt x="51850" y="36392"/>
                    </a:cubicBezTo>
                    <a:cubicBezTo>
                      <a:pt x="51850" y="35254"/>
                      <a:pt x="50714" y="36392"/>
                      <a:pt x="50714" y="36392"/>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sp>
        <p:nvSpPr>
          <p:cNvPr id="26" name="Google Shape;26;p2"/>
          <p:cNvSpPr txBox="1">
            <a:spLocks noGrp="1"/>
          </p:cNvSpPr>
          <p:nvPr>
            <p:ph type="ctrTitle"/>
          </p:nvPr>
        </p:nvSpPr>
        <p:spPr>
          <a:xfrm>
            <a:off x="1485450" y="1158388"/>
            <a:ext cx="5525100" cy="18150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27" name="Google Shape;27;p2"/>
          <p:cNvSpPr txBox="1">
            <a:spLocks noGrp="1"/>
          </p:cNvSpPr>
          <p:nvPr>
            <p:ph type="subTitle" idx="1"/>
          </p:nvPr>
        </p:nvSpPr>
        <p:spPr>
          <a:xfrm>
            <a:off x="1485450" y="3113975"/>
            <a:ext cx="2838900" cy="7668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SzPts val="1400"/>
              <a:buNone/>
              <a:defRPr>
                <a:solidFill>
                  <a:schemeClr val="dk1"/>
                </a:solidFill>
              </a:defRPr>
            </a:lvl1pPr>
            <a:lvl2pPr lvl="1" algn="ctr">
              <a:lnSpc>
                <a:spcPct val="115000"/>
              </a:lnSpc>
              <a:spcBef>
                <a:spcPts val="0"/>
              </a:spcBef>
              <a:spcAft>
                <a:spcPts val="0"/>
              </a:spcAft>
              <a:buSzPts val="1800"/>
              <a:buNone/>
              <a:defRPr sz="1800"/>
            </a:lvl2pPr>
            <a:lvl3pPr lvl="2" algn="ctr">
              <a:lnSpc>
                <a:spcPct val="115000"/>
              </a:lnSpc>
              <a:spcBef>
                <a:spcPts val="0"/>
              </a:spcBef>
              <a:spcAft>
                <a:spcPts val="0"/>
              </a:spcAft>
              <a:buSzPts val="1800"/>
              <a:buNone/>
              <a:defRPr sz="1800"/>
            </a:lvl3pPr>
            <a:lvl4pPr lvl="3" algn="ctr">
              <a:lnSpc>
                <a:spcPct val="115000"/>
              </a:lnSpc>
              <a:spcBef>
                <a:spcPts val="0"/>
              </a:spcBef>
              <a:spcAft>
                <a:spcPts val="0"/>
              </a:spcAft>
              <a:buSzPts val="1800"/>
              <a:buNone/>
              <a:defRPr sz="1800"/>
            </a:lvl4pPr>
            <a:lvl5pPr lvl="4" algn="ctr">
              <a:lnSpc>
                <a:spcPct val="115000"/>
              </a:lnSpc>
              <a:spcBef>
                <a:spcPts val="0"/>
              </a:spcBef>
              <a:spcAft>
                <a:spcPts val="0"/>
              </a:spcAft>
              <a:buSzPts val="1800"/>
              <a:buNone/>
              <a:defRPr sz="1800"/>
            </a:lvl5pPr>
            <a:lvl6pPr lvl="5" algn="ctr">
              <a:lnSpc>
                <a:spcPct val="115000"/>
              </a:lnSpc>
              <a:spcBef>
                <a:spcPts val="0"/>
              </a:spcBef>
              <a:spcAft>
                <a:spcPts val="0"/>
              </a:spcAft>
              <a:buSzPts val="1800"/>
              <a:buNone/>
              <a:defRPr sz="1800"/>
            </a:lvl6pPr>
            <a:lvl7pPr lvl="6" algn="ctr">
              <a:lnSpc>
                <a:spcPct val="115000"/>
              </a:lnSpc>
              <a:spcBef>
                <a:spcPts val="0"/>
              </a:spcBef>
              <a:spcAft>
                <a:spcPts val="0"/>
              </a:spcAft>
              <a:buSzPts val="1800"/>
              <a:buNone/>
              <a:defRPr sz="1800"/>
            </a:lvl7pPr>
            <a:lvl8pPr lvl="7" algn="ctr">
              <a:lnSpc>
                <a:spcPct val="115000"/>
              </a:lnSpc>
              <a:spcBef>
                <a:spcPts val="0"/>
              </a:spcBef>
              <a:spcAft>
                <a:spcPts val="0"/>
              </a:spcAft>
              <a:buSzPts val="1800"/>
              <a:buNone/>
              <a:defRPr sz="1800"/>
            </a:lvl8pPr>
            <a:lvl9pPr lvl="8" algn="ctr">
              <a:lnSpc>
                <a:spcPct val="115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
          <p:cNvSpPr/>
          <p:nvPr/>
        </p:nvSpPr>
        <p:spPr>
          <a:xfrm rot="-452754">
            <a:off x="-1193612" y="-1128104"/>
            <a:ext cx="9357498" cy="5255535"/>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0" name="Google Shape;30;p3"/>
          <p:cNvSpPr/>
          <p:nvPr/>
        </p:nvSpPr>
        <p:spPr>
          <a:xfrm rot="693343">
            <a:off x="119458" y="-419595"/>
            <a:ext cx="8783223" cy="6002189"/>
          </a:xfrm>
          <a:custGeom>
            <a:avLst/>
            <a:gdLst/>
            <a:ahLst/>
            <a:cxnLst/>
            <a:rect l="l" t="t" r="r" b="b"/>
            <a:pathLst>
              <a:path w="253616" h="164331" extrusionOk="0">
                <a:moveTo>
                  <a:pt x="0" y="46567"/>
                </a:moveTo>
                <a:lnTo>
                  <a:pt x="230525" y="0"/>
                </a:lnTo>
                <a:lnTo>
                  <a:pt x="253616" y="113146"/>
                </a:lnTo>
                <a:lnTo>
                  <a:pt x="23091" y="164331"/>
                </a:lnTo>
                <a:close/>
              </a:path>
            </a:pathLst>
          </a:custGeom>
          <a:solidFill>
            <a:schemeClr val="accent6"/>
          </a:solidFill>
          <a:ln>
            <a:noFill/>
          </a:ln>
          <a:effectLst>
            <a:outerShdw dist="171450" dir="2460000" algn="bl" rotWithShape="0">
              <a:srgbClr val="000000">
                <a:alpha val="8000"/>
              </a:srgbClr>
            </a:outerShdw>
          </a:effectLst>
        </p:spPr>
      </p:sp>
      <p:sp>
        <p:nvSpPr>
          <p:cNvPr id="31" name="Google Shape;31;p3"/>
          <p:cNvSpPr/>
          <p:nvPr/>
        </p:nvSpPr>
        <p:spPr>
          <a:xfrm>
            <a:off x="-644431" y="60524"/>
            <a:ext cx="1647034" cy="919502"/>
          </a:xfrm>
          <a:custGeom>
            <a:avLst/>
            <a:gdLst/>
            <a:ahLst/>
            <a:cxnLst/>
            <a:rect l="l" t="t" r="r" b="b"/>
            <a:pathLst>
              <a:path w="2902263" h="1620268" extrusionOk="0">
                <a:moveTo>
                  <a:pt x="2428117" y="0"/>
                </a:moveTo>
                <a:cubicBezTo>
                  <a:pt x="2415618" y="93253"/>
                  <a:pt x="2420163" y="186507"/>
                  <a:pt x="2453114" y="272937"/>
                </a:cubicBezTo>
                <a:cubicBezTo>
                  <a:pt x="2503107" y="402582"/>
                  <a:pt x="2634910" y="507208"/>
                  <a:pt x="2772393" y="489012"/>
                </a:cubicBezTo>
                <a:cubicBezTo>
                  <a:pt x="2801935" y="485600"/>
                  <a:pt x="2832613" y="475365"/>
                  <a:pt x="2855338" y="456032"/>
                </a:cubicBezTo>
                <a:cubicBezTo>
                  <a:pt x="2915558" y="407131"/>
                  <a:pt x="2914421" y="309329"/>
                  <a:pt x="2871245" y="245643"/>
                </a:cubicBezTo>
                <a:cubicBezTo>
                  <a:pt x="2828068" y="181958"/>
                  <a:pt x="2753077" y="146704"/>
                  <a:pt x="2678086" y="126233"/>
                </a:cubicBezTo>
                <a:cubicBezTo>
                  <a:pt x="2342900" y="31843"/>
                  <a:pt x="1954310" y="197879"/>
                  <a:pt x="1788421" y="503796"/>
                </a:cubicBezTo>
                <a:cubicBezTo>
                  <a:pt x="1732746" y="607285"/>
                  <a:pt x="1700931" y="722146"/>
                  <a:pt x="1649801" y="827909"/>
                </a:cubicBezTo>
                <a:cubicBezTo>
                  <a:pt x="1545268" y="1043984"/>
                  <a:pt x="1364608" y="1212295"/>
                  <a:pt x="1188493" y="1376058"/>
                </a:cubicBezTo>
                <a:cubicBezTo>
                  <a:pt x="1108957" y="1449978"/>
                  <a:pt x="1026013" y="1526173"/>
                  <a:pt x="926025" y="1568251"/>
                </a:cubicBezTo>
                <a:cubicBezTo>
                  <a:pt x="840808" y="1604642"/>
                  <a:pt x="746501" y="1616015"/>
                  <a:pt x="654467" y="1619426"/>
                </a:cubicBezTo>
                <a:cubicBezTo>
                  <a:pt x="554479" y="1622838"/>
                  <a:pt x="452218" y="1617152"/>
                  <a:pt x="359048" y="1578486"/>
                </a:cubicBezTo>
                <a:cubicBezTo>
                  <a:pt x="228382" y="1525036"/>
                  <a:pt x="127257" y="1404489"/>
                  <a:pt x="95443" y="1265745"/>
                </a:cubicBezTo>
                <a:cubicBezTo>
                  <a:pt x="63629" y="1127003"/>
                  <a:pt x="103397" y="975750"/>
                  <a:pt x="197703" y="869987"/>
                </a:cubicBezTo>
                <a:cubicBezTo>
                  <a:pt x="222700" y="842693"/>
                  <a:pt x="254515" y="816537"/>
                  <a:pt x="292010" y="816537"/>
                </a:cubicBezTo>
                <a:cubicBezTo>
                  <a:pt x="342004" y="817674"/>
                  <a:pt x="377227" y="866575"/>
                  <a:pt x="387453" y="915476"/>
                </a:cubicBezTo>
                <a:cubicBezTo>
                  <a:pt x="403360" y="990534"/>
                  <a:pt x="371546" y="1072415"/>
                  <a:pt x="311326" y="1117905"/>
                </a:cubicBezTo>
                <a:cubicBezTo>
                  <a:pt x="224973" y="1182727"/>
                  <a:pt x="102260" y="1169080"/>
                  <a:pt x="0" y="1133826"/>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2" name="Google Shape;32;p3"/>
          <p:cNvSpPr txBox="1">
            <a:spLocks noGrp="1"/>
          </p:cNvSpPr>
          <p:nvPr>
            <p:ph type="title"/>
          </p:nvPr>
        </p:nvSpPr>
        <p:spPr>
          <a:xfrm>
            <a:off x="720000" y="1964775"/>
            <a:ext cx="4111800" cy="16731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3" name="Google Shape;33;p3"/>
          <p:cNvSpPr txBox="1">
            <a:spLocks noGrp="1"/>
          </p:cNvSpPr>
          <p:nvPr>
            <p:ph type="title" idx="2" hasCustomPrompt="1"/>
          </p:nvPr>
        </p:nvSpPr>
        <p:spPr>
          <a:xfrm>
            <a:off x="968725" y="966250"/>
            <a:ext cx="648900" cy="62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34" name="Google Shape;34;p3"/>
          <p:cNvSpPr txBox="1">
            <a:spLocks noGrp="1"/>
          </p:cNvSpPr>
          <p:nvPr>
            <p:ph type="subTitle" idx="1"/>
          </p:nvPr>
        </p:nvSpPr>
        <p:spPr>
          <a:xfrm>
            <a:off x="720000" y="3548800"/>
            <a:ext cx="4111800" cy="36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5" name="Google Shape;35;p3"/>
          <p:cNvGrpSpPr/>
          <p:nvPr/>
        </p:nvGrpSpPr>
        <p:grpSpPr>
          <a:xfrm>
            <a:off x="-1285640" y="-190803"/>
            <a:ext cx="10919890" cy="7321198"/>
            <a:chOff x="-1285640" y="-190803"/>
            <a:chExt cx="10919890" cy="7321198"/>
          </a:xfrm>
        </p:grpSpPr>
        <p:grpSp>
          <p:nvGrpSpPr>
            <p:cNvPr id="36" name="Google Shape;36;p3"/>
            <p:cNvGrpSpPr/>
            <p:nvPr/>
          </p:nvGrpSpPr>
          <p:grpSpPr>
            <a:xfrm rot="1990009">
              <a:off x="-1007067" y="4171906"/>
              <a:ext cx="3697905" cy="2119631"/>
              <a:chOff x="1268172" y="1041938"/>
              <a:chExt cx="9019367" cy="5169881"/>
            </a:xfrm>
          </p:grpSpPr>
          <p:sp>
            <p:nvSpPr>
              <p:cNvPr id="37" name="Google Shape;37;p3"/>
              <p:cNvSpPr/>
              <p:nvPr/>
            </p:nvSpPr>
            <p:spPr>
              <a:xfrm>
                <a:off x="1268172" y="1370599"/>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8" name="Google Shape;38;p3"/>
              <p:cNvSpPr/>
              <p:nvPr/>
            </p:nvSpPr>
            <p:spPr>
              <a:xfrm>
                <a:off x="1345436" y="1766358"/>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9" name="Google Shape;39;p3"/>
              <p:cNvSpPr/>
              <p:nvPr/>
            </p:nvSpPr>
            <p:spPr>
              <a:xfrm>
                <a:off x="1422699" y="216211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0" name="Google Shape;40;p3"/>
              <p:cNvSpPr/>
              <p:nvPr/>
            </p:nvSpPr>
            <p:spPr>
              <a:xfrm>
                <a:off x="1499963" y="2557875"/>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1" name="Google Shape;41;p3"/>
              <p:cNvSpPr/>
              <p:nvPr/>
            </p:nvSpPr>
            <p:spPr>
              <a:xfrm>
                <a:off x="1577226" y="2953634"/>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 name="Google Shape;42;p3"/>
              <p:cNvSpPr/>
              <p:nvPr/>
            </p:nvSpPr>
            <p:spPr>
              <a:xfrm>
                <a:off x="1654489" y="3350530"/>
                <a:ext cx="8478523" cy="1811619"/>
              </a:xfrm>
              <a:custGeom>
                <a:avLst/>
                <a:gdLst/>
                <a:ahLst/>
                <a:cxnLst/>
                <a:rect l="l" t="t" r="r" b="b"/>
                <a:pathLst>
                  <a:path w="8478523" h="1811619" extrusionOk="0">
                    <a:moveTo>
                      <a:pt x="0" y="1811619"/>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 name="Google Shape;43;p3"/>
              <p:cNvSpPr/>
              <p:nvPr/>
            </p:nvSpPr>
            <p:spPr>
              <a:xfrm>
                <a:off x="1731753" y="3746289"/>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 name="Google Shape;44;p3"/>
              <p:cNvSpPr/>
              <p:nvPr/>
            </p:nvSpPr>
            <p:spPr>
              <a:xfrm>
                <a:off x="1809016" y="414204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45" name="Google Shape;45;p3"/>
              <p:cNvGrpSpPr/>
              <p:nvPr/>
            </p:nvGrpSpPr>
            <p:grpSpPr>
              <a:xfrm>
                <a:off x="1864691" y="1979022"/>
                <a:ext cx="3353004" cy="4232797"/>
                <a:chOff x="1864691" y="1979022"/>
                <a:chExt cx="3353004" cy="4232797"/>
              </a:xfrm>
            </p:grpSpPr>
            <p:sp>
              <p:nvSpPr>
                <p:cNvPr id="46" name="Google Shape;46;p3"/>
                <p:cNvSpPr/>
                <p:nvPr/>
              </p:nvSpPr>
              <p:spPr>
                <a:xfrm>
                  <a:off x="4501873" y="1979022"/>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7" name="Google Shape;47;p3"/>
                <p:cNvSpPr/>
                <p:nvPr/>
              </p:nvSpPr>
              <p:spPr>
                <a:xfrm>
                  <a:off x="4124646" y="2059765"/>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8" name="Google Shape;48;p3"/>
                <p:cNvSpPr/>
                <p:nvPr/>
              </p:nvSpPr>
              <p:spPr>
                <a:xfrm>
                  <a:off x="3748555" y="2140509"/>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9" name="Google Shape;49;p3"/>
                <p:cNvSpPr/>
                <p:nvPr/>
              </p:nvSpPr>
              <p:spPr>
                <a:xfrm>
                  <a:off x="3371328" y="2221253"/>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0" name="Google Shape;50;p3"/>
                <p:cNvSpPr/>
                <p:nvPr/>
              </p:nvSpPr>
              <p:spPr>
                <a:xfrm>
                  <a:off x="2995237" y="2301997"/>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1" name="Google Shape;51;p3"/>
                <p:cNvSpPr/>
                <p:nvPr/>
              </p:nvSpPr>
              <p:spPr>
                <a:xfrm>
                  <a:off x="2618010" y="2381604"/>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2" name="Google Shape;52;p3"/>
                <p:cNvSpPr/>
                <p:nvPr/>
              </p:nvSpPr>
              <p:spPr>
                <a:xfrm>
                  <a:off x="2241919" y="246234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3" name="Google Shape;53;p3"/>
                <p:cNvSpPr/>
                <p:nvPr/>
              </p:nvSpPr>
              <p:spPr>
                <a:xfrm>
                  <a:off x="1864691" y="2543091"/>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54" name="Google Shape;54;p3"/>
              <p:cNvGrpSpPr/>
              <p:nvPr/>
            </p:nvGrpSpPr>
            <p:grpSpPr>
              <a:xfrm>
                <a:off x="4906370" y="1354678"/>
                <a:ext cx="3351868" cy="4232798"/>
                <a:chOff x="4906370" y="1354678"/>
                <a:chExt cx="3351868" cy="4232798"/>
              </a:xfrm>
            </p:grpSpPr>
            <p:sp>
              <p:nvSpPr>
                <p:cNvPr id="55" name="Google Shape;55;p3"/>
                <p:cNvSpPr/>
                <p:nvPr/>
              </p:nvSpPr>
              <p:spPr>
                <a:xfrm>
                  <a:off x="7542416" y="135467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6" name="Google Shape;56;p3"/>
                <p:cNvSpPr/>
                <p:nvPr/>
              </p:nvSpPr>
              <p:spPr>
                <a:xfrm>
                  <a:off x="7165189" y="143542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7" name="Google Shape;57;p3"/>
                <p:cNvSpPr/>
                <p:nvPr/>
              </p:nvSpPr>
              <p:spPr>
                <a:xfrm>
                  <a:off x="6789098" y="1516166"/>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8" name="Google Shape;58;p3"/>
                <p:cNvSpPr/>
                <p:nvPr/>
              </p:nvSpPr>
              <p:spPr>
                <a:xfrm>
                  <a:off x="6411871" y="1596910"/>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9" name="Google Shape;59;p3"/>
                <p:cNvSpPr/>
                <p:nvPr/>
              </p:nvSpPr>
              <p:spPr>
                <a:xfrm>
                  <a:off x="6035779" y="167651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0" name="Google Shape;60;p3"/>
                <p:cNvSpPr/>
                <p:nvPr/>
              </p:nvSpPr>
              <p:spPr>
                <a:xfrm>
                  <a:off x="5658552" y="1757260"/>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1" name="Google Shape;61;p3"/>
                <p:cNvSpPr/>
                <p:nvPr/>
              </p:nvSpPr>
              <p:spPr>
                <a:xfrm>
                  <a:off x="5282461" y="1838004"/>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2" name="Google Shape;62;p3"/>
                <p:cNvSpPr/>
                <p:nvPr/>
              </p:nvSpPr>
              <p:spPr>
                <a:xfrm>
                  <a:off x="4906370" y="1918748"/>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63" name="Google Shape;63;p3"/>
              <p:cNvGrpSpPr/>
              <p:nvPr/>
            </p:nvGrpSpPr>
            <p:grpSpPr>
              <a:xfrm>
                <a:off x="7982136" y="1041938"/>
                <a:ext cx="2222459" cy="3991703"/>
                <a:chOff x="7982136" y="1041938"/>
                <a:chExt cx="2222459" cy="3991703"/>
              </a:xfrm>
            </p:grpSpPr>
            <p:sp>
              <p:nvSpPr>
                <p:cNvPr id="64" name="Google Shape;64;p3"/>
                <p:cNvSpPr/>
                <p:nvPr/>
              </p:nvSpPr>
              <p:spPr>
                <a:xfrm>
                  <a:off x="9487636" y="1041938"/>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65;p3"/>
                <p:cNvSpPr/>
                <p:nvPr/>
              </p:nvSpPr>
              <p:spPr>
                <a:xfrm>
                  <a:off x="9111545" y="112268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66;p3"/>
                <p:cNvSpPr/>
                <p:nvPr/>
              </p:nvSpPr>
              <p:spPr>
                <a:xfrm>
                  <a:off x="8734318" y="1203426"/>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67;p3"/>
                <p:cNvSpPr/>
                <p:nvPr/>
              </p:nvSpPr>
              <p:spPr>
                <a:xfrm>
                  <a:off x="8358227" y="1284169"/>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68;p3"/>
                <p:cNvSpPr/>
                <p:nvPr/>
              </p:nvSpPr>
              <p:spPr>
                <a:xfrm>
                  <a:off x="7982136" y="136377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69" name="Google Shape;69;p3"/>
            <p:cNvGrpSpPr/>
            <p:nvPr/>
          </p:nvGrpSpPr>
          <p:grpSpPr>
            <a:xfrm rot="987039">
              <a:off x="6809824" y="190476"/>
              <a:ext cx="2788098" cy="659589"/>
              <a:chOff x="6588852" y="-559632"/>
              <a:chExt cx="2787993" cy="659565"/>
            </a:xfrm>
          </p:grpSpPr>
          <p:sp>
            <p:nvSpPr>
              <p:cNvPr id="70" name="Google Shape;70;p3"/>
              <p:cNvSpPr/>
              <p:nvPr/>
            </p:nvSpPr>
            <p:spPr>
              <a:xfrm>
                <a:off x="8846455" y="-138933"/>
                <a:ext cx="299834" cy="238865"/>
              </a:xfrm>
              <a:custGeom>
                <a:avLst/>
                <a:gdLst/>
                <a:ahLst/>
                <a:cxnLst/>
                <a:rect l="l" t="t" r="r" b="b"/>
                <a:pathLst>
                  <a:path w="673785" h="536776" extrusionOk="0">
                    <a:moveTo>
                      <a:pt x="673785" y="42078"/>
                    </a:moveTo>
                    <a:lnTo>
                      <a:pt x="294285" y="536776"/>
                    </a:lnTo>
                    <a:lnTo>
                      <a:pt x="3" y="0"/>
                    </a:lnTo>
                    <a:cubicBezTo>
                      <a:pt x="-1134" y="0"/>
                      <a:pt x="321555" y="25019"/>
                      <a:pt x="673785" y="4207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71;p3"/>
              <p:cNvSpPr/>
              <p:nvPr/>
            </p:nvSpPr>
            <p:spPr>
              <a:xfrm>
                <a:off x="8458541" y="-176441"/>
                <a:ext cx="299327" cy="242914"/>
              </a:xfrm>
              <a:custGeom>
                <a:avLst/>
                <a:gdLst/>
                <a:ahLst/>
                <a:cxnLst/>
                <a:rect l="l" t="t" r="r" b="b"/>
                <a:pathLst>
                  <a:path w="672646" h="545874" extrusionOk="0">
                    <a:moveTo>
                      <a:pt x="672646" y="63685"/>
                    </a:moveTo>
                    <a:lnTo>
                      <a:pt x="277240" y="545874"/>
                    </a:lnTo>
                    <a:lnTo>
                      <a:pt x="0" y="0"/>
                    </a:lnTo>
                    <a:cubicBezTo>
                      <a:pt x="0" y="0"/>
                      <a:pt x="321552" y="35254"/>
                      <a:pt x="672646" y="63685"/>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 name="Google Shape;72;p3"/>
              <p:cNvSpPr/>
              <p:nvPr/>
            </p:nvSpPr>
            <p:spPr>
              <a:xfrm>
                <a:off x="6879535" y="-464341"/>
                <a:ext cx="291743" cy="258602"/>
              </a:xfrm>
              <a:custGeom>
                <a:avLst/>
                <a:gdLst/>
                <a:ahLst/>
                <a:cxnLst/>
                <a:rect l="l" t="t" r="r" b="b"/>
                <a:pathLst>
                  <a:path w="655602" h="581128" extrusionOk="0">
                    <a:moveTo>
                      <a:pt x="655603" y="162625"/>
                    </a:moveTo>
                    <a:lnTo>
                      <a:pt x="193159" y="581128"/>
                    </a:lnTo>
                    <a:lnTo>
                      <a:pt x="0" y="0"/>
                    </a:lnTo>
                    <a:cubicBezTo>
                      <a:pt x="0" y="0"/>
                      <a:pt x="312462" y="83018"/>
                      <a:pt x="655603" y="162625"/>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 name="Google Shape;73;p3"/>
              <p:cNvSpPr/>
              <p:nvPr/>
            </p:nvSpPr>
            <p:spPr>
              <a:xfrm>
                <a:off x="8058472" y="-224096"/>
                <a:ext cx="298316" cy="246465"/>
              </a:xfrm>
              <a:custGeom>
                <a:avLst/>
                <a:gdLst/>
                <a:ahLst/>
                <a:cxnLst/>
                <a:rect l="l" t="t" r="r" b="b"/>
                <a:pathLst>
                  <a:path w="670373" h="553855" extrusionOk="0">
                    <a:moveTo>
                      <a:pt x="670374" y="84177"/>
                    </a:moveTo>
                    <a:lnTo>
                      <a:pt x="260196" y="553856"/>
                    </a:lnTo>
                    <a:lnTo>
                      <a:pt x="0" y="21"/>
                    </a:lnTo>
                    <a:cubicBezTo>
                      <a:pt x="0" y="-1116"/>
                      <a:pt x="320416" y="44373"/>
                      <a:pt x="670374" y="84177"/>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 name="Google Shape;74;p3"/>
              <p:cNvSpPr/>
              <p:nvPr/>
            </p:nvSpPr>
            <p:spPr>
              <a:xfrm>
                <a:off x="7664987" y="-286938"/>
                <a:ext cx="296799" cy="251011"/>
              </a:xfrm>
              <a:custGeom>
                <a:avLst/>
                <a:gdLst/>
                <a:ahLst/>
                <a:cxnLst/>
                <a:rect l="l" t="t" r="r" b="b"/>
                <a:pathLst>
                  <a:path w="666964" h="564069" extrusionOk="0">
                    <a:moveTo>
                      <a:pt x="666965" y="111449"/>
                    </a:moveTo>
                    <a:lnTo>
                      <a:pt x="237471" y="564070"/>
                    </a:lnTo>
                    <a:lnTo>
                      <a:pt x="0" y="0"/>
                    </a:lnTo>
                    <a:cubicBezTo>
                      <a:pt x="0" y="0"/>
                      <a:pt x="319280" y="59136"/>
                      <a:pt x="666965" y="1114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 name="Google Shape;75;p3"/>
              <p:cNvSpPr/>
              <p:nvPr/>
            </p:nvSpPr>
            <p:spPr>
              <a:xfrm>
                <a:off x="7270995" y="-371078"/>
                <a:ext cx="293765" cy="255565"/>
              </a:xfrm>
              <a:custGeom>
                <a:avLst/>
                <a:gdLst/>
                <a:ahLst/>
                <a:cxnLst/>
                <a:rect l="l" t="t" r="r" b="b"/>
                <a:pathLst>
                  <a:path w="660147" h="574304" extrusionOk="0">
                    <a:moveTo>
                      <a:pt x="660148" y="142155"/>
                    </a:moveTo>
                    <a:lnTo>
                      <a:pt x="211338" y="574305"/>
                    </a:lnTo>
                    <a:lnTo>
                      <a:pt x="0" y="0"/>
                    </a:lnTo>
                    <a:cubicBezTo>
                      <a:pt x="0" y="1137"/>
                      <a:pt x="315871" y="73920"/>
                      <a:pt x="660148" y="14215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 name="Google Shape;76;p3"/>
              <p:cNvSpPr/>
              <p:nvPr/>
            </p:nvSpPr>
            <p:spPr>
              <a:xfrm>
                <a:off x="6588852" y="-559632"/>
                <a:ext cx="2787993" cy="448378"/>
              </a:xfrm>
              <a:custGeom>
                <a:avLst/>
                <a:gdLst/>
                <a:ahLst/>
                <a:cxnLst/>
                <a:rect l="l" t="t" r="r" b="b"/>
                <a:pathLst>
                  <a:path w="6265153" h="1007592" extrusionOk="0">
                    <a:moveTo>
                      <a:pt x="6265154" y="1007593"/>
                    </a:moveTo>
                    <a:cubicBezTo>
                      <a:pt x="6265154" y="1007593"/>
                      <a:pt x="2679222" y="935947"/>
                      <a:pt x="0" y="0"/>
                    </a:cubicBezTo>
                  </a:path>
                </a:pathLst>
              </a:custGeom>
              <a:noFill/>
              <a:ln w="152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7" name="Google Shape;77;p3"/>
            <p:cNvGrpSpPr/>
            <p:nvPr/>
          </p:nvGrpSpPr>
          <p:grpSpPr>
            <a:xfrm>
              <a:off x="298824" y="4025340"/>
              <a:ext cx="1086569" cy="1118150"/>
              <a:chOff x="2174801" y="4954035"/>
              <a:chExt cx="1281936" cy="1319195"/>
            </a:xfrm>
          </p:grpSpPr>
          <p:sp>
            <p:nvSpPr>
              <p:cNvPr id="78" name="Google Shape;78;p3"/>
              <p:cNvSpPr/>
              <p:nvPr/>
            </p:nvSpPr>
            <p:spPr>
              <a:xfrm>
                <a:off x="2174801" y="4954035"/>
                <a:ext cx="1281936" cy="1319195"/>
              </a:xfrm>
              <a:custGeom>
                <a:avLst/>
                <a:gdLst/>
                <a:ahLst/>
                <a:cxnLst/>
                <a:rect l="l" t="t" r="r" b="b"/>
                <a:pathLst>
                  <a:path w="1281936" h="1319195" extrusionOk="0">
                    <a:moveTo>
                      <a:pt x="201192" y="1318058"/>
                    </a:moveTo>
                    <a:cubicBezTo>
                      <a:pt x="114839" y="1180453"/>
                      <a:pt x="51211" y="1028063"/>
                      <a:pt x="12579" y="868849"/>
                    </a:cubicBezTo>
                    <a:cubicBezTo>
                      <a:pt x="2353" y="824497"/>
                      <a:pt x="-6737" y="777870"/>
                      <a:pt x="6898" y="734656"/>
                    </a:cubicBezTo>
                    <a:cubicBezTo>
                      <a:pt x="21669" y="691440"/>
                      <a:pt x="65981" y="655049"/>
                      <a:pt x="110294" y="666421"/>
                    </a:cubicBezTo>
                    <a:cubicBezTo>
                      <a:pt x="136428" y="673244"/>
                      <a:pt x="155743" y="692578"/>
                      <a:pt x="172787" y="713048"/>
                    </a:cubicBezTo>
                    <a:cubicBezTo>
                      <a:pt x="209146" y="758537"/>
                      <a:pt x="238688" y="809713"/>
                      <a:pt x="259140" y="864301"/>
                    </a:cubicBezTo>
                    <a:cubicBezTo>
                      <a:pt x="200056" y="623206"/>
                      <a:pt x="178468" y="371877"/>
                      <a:pt x="195511" y="123959"/>
                    </a:cubicBezTo>
                    <a:cubicBezTo>
                      <a:pt x="198920" y="69372"/>
                      <a:pt x="220508" y="0"/>
                      <a:pt x="275047" y="0"/>
                    </a:cubicBezTo>
                    <a:cubicBezTo>
                      <a:pt x="303453" y="0"/>
                      <a:pt x="327314" y="21607"/>
                      <a:pt x="344357" y="43215"/>
                    </a:cubicBezTo>
                    <a:cubicBezTo>
                      <a:pt x="407986" y="122822"/>
                      <a:pt x="428438" y="227448"/>
                      <a:pt x="447754" y="327524"/>
                    </a:cubicBezTo>
                    <a:cubicBezTo>
                      <a:pt x="471614" y="456032"/>
                      <a:pt x="495475" y="583403"/>
                      <a:pt x="519336" y="711911"/>
                    </a:cubicBezTo>
                    <a:cubicBezTo>
                      <a:pt x="527290" y="565207"/>
                      <a:pt x="567057" y="400307"/>
                      <a:pt x="626141" y="264976"/>
                    </a:cubicBezTo>
                    <a:cubicBezTo>
                      <a:pt x="644321" y="224036"/>
                      <a:pt x="674999" y="178546"/>
                      <a:pt x="719312" y="181958"/>
                    </a:cubicBezTo>
                    <a:cubicBezTo>
                      <a:pt x="770442" y="185370"/>
                      <a:pt x="790894" y="247918"/>
                      <a:pt x="796575" y="299093"/>
                    </a:cubicBezTo>
                    <a:cubicBezTo>
                      <a:pt x="811346" y="429876"/>
                      <a:pt x="810210" y="561795"/>
                      <a:pt x="793167" y="691440"/>
                    </a:cubicBezTo>
                    <a:cubicBezTo>
                      <a:pt x="832934" y="573168"/>
                      <a:pt x="909062" y="466267"/>
                      <a:pt x="1007913" y="391210"/>
                    </a:cubicBezTo>
                    <a:cubicBezTo>
                      <a:pt x="1022684" y="379837"/>
                      <a:pt x="1038592" y="369602"/>
                      <a:pt x="1056771" y="369602"/>
                    </a:cubicBezTo>
                    <a:cubicBezTo>
                      <a:pt x="1102220" y="369602"/>
                      <a:pt x="1119264" y="429876"/>
                      <a:pt x="1119264" y="475365"/>
                    </a:cubicBezTo>
                    <a:cubicBezTo>
                      <a:pt x="1119264" y="622069"/>
                      <a:pt x="1081768" y="768773"/>
                      <a:pt x="1013595" y="897280"/>
                    </a:cubicBezTo>
                    <a:cubicBezTo>
                      <a:pt x="1060180" y="838144"/>
                      <a:pt x="1119264" y="788106"/>
                      <a:pt x="1186301" y="752851"/>
                    </a:cubicBezTo>
                    <a:cubicBezTo>
                      <a:pt x="1203344" y="743753"/>
                      <a:pt x="1222660" y="735793"/>
                      <a:pt x="1240840" y="740342"/>
                    </a:cubicBezTo>
                    <a:cubicBezTo>
                      <a:pt x="1279472" y="749440"/>
                      <a:pt x="1285153" y="802890"/>
                      <a:pt x="1280608" y="842693"/>
                    </a:cubicBezTo>
                    <a:cubicBezTo>
                      <a:pt x="1262428" y="1003043"/>
                      <a:pt x="1218115" y="1171355"/>
                      <a:pt x="1155623" y="1319196"/>
                    </a:cubicBezTo>
                    <a:lnTo>
                      <a:pt x="201192" y="131805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79" name="Google Shape;79;p3"/>
              <p:cNvGrpSpPr/>
              <p:nvPr/>
            </p:nvGrpSpPr>
            <p:grpSpPr>
              <a:xfrm>
                <a:off x="2266916" y="5090504"/>
                <a:ext cx="1111229" cy="1164531"/>
                <a:chOff x="2266916" y="5090504"/>
                <a:chExt cx="1111229" cy="1164531"/>
              </a:xfrm>
            </p:grpSpPr>
            <p:sp>
              <p:nvSpPr>
                <p:cNvPr id="80" name="Google Shape;80;p3"/>
                <p:cNvSpPr/>
                <p:nvPr/>
              </p:nvSpPr>
              <p:spPr>
                <a:xfrm>
                  <a:off x="2468028" y="5090504"/>
                  <a:ext cx="181164" cy="1153158"/>
                </a:xfrm>
                <a:custGeom>
                  <a:avLst/>
                  <a:gdLst/>
                  <a:ahLst/>
                  <a:cxnLst/>
                  <a:rect l="l" t="t" r="r" b="b"/>
                  <a:pathLst>
                    <a:path w="181164" h="1153158" extrusionOk="0">
                      <a:moveTo>
                        <a:pt x="3409" y="0"/>
                      </a:moveTo>
                      <a:lnTo>
                        <a:pt x="46585" y="288858"/>
                      </a:lnTo>
                      <a:lnTo>
                        <a:pt x="90898" y="577717"/>
                      </a:lnTo>
                      <a:lnTo>
                        <a:pt x="135211" y="866575"/>
                      </a:lnTo>
                      <a:lnTo>
                        <a:pt x="156799" y="1011004"/>
                      </a:lnTo>
                      <a:lnTo>
                        <a:pt x="167025" y="1083787"/>
                      </a:lnTo>
                      <a:lnTo>
                        <a:pt x="171570" y="1120179"/>
                      </a:lnTo>
                      <a:lnTo>
                        <a:pt x="173843" y="1138375"/>
                      </a:lnTo>
                      <a:lnTo>
                        <a:pt x="174979" y="1147473"/>
                      </a:lnTo>
                      <a:cubicBezTo>
                        <a:pt x="174979" y="1147473"/>
                        <a:pt x="174979" y="1147473"/>
                        <a:pt x="176115" y="1148610"/>
                      </a:cubicBezTo>
                      <a:lnTo>
                        <a:pt x="178388" y="1148610"/>
                      </a:lnTo>
                      <a:cubicBezTo>
                        <a:pt x="179524" y="1148610"/>
                        <a:pt x="178388" y="1148610"/>
                        <a:pt x="180660" y="1149747"/>
                      </a:cubicBezTo>
                      <a:cubicBezTo>
                        <a:pt x="180660" y="1149747"/>
                        <a:pt x="181796" y="1152022"/>
                        <a:pt x="180660" y="1152022"/>
                      </a:cubicBezTo>
                      <a:cubicBezTo>
                        <a:pt x="180660" y="1152022"/>
                        <a:pt x="180660" y="1152022"/>
                        <a:pt x="179524" y="1153159"/>
                      </a:cubicBezTo>
                      <a:lnTo>
                        <a:pt x="178388" y="1153159"/>
                      </a:lnTo>
                      <a:lnTo>
                        <a:pt x="176115" y="1149747"/>
                      </a:lnTo>
                      <a:lnTo>
                        <a:pt x="176115" y="1149747"/>
                      </a:lnTo>
                      <a:cubicBezTo>
                        <a:pt x="176115" y="1149747"/>
                        <a:pt x="176115" y="1149747"/>
                        <a:pt x="176115" y="1149747"/>
                      </a:cubicBezTo>
                      <a:cubicBezTo>
                        <a:pt x="176115" y="1149747"/>
                        <a:pt x="176115" y="1152022"/>
                        <a:pt x="176115" y="1152022"/>
                      </a:cubicBezTo>
                      <a:cubicBezTo>
                        <a:pt x="177251" y="1153159"/>
                        <a:pt x="176115" y="1152022"/>
                        <a:pt x="176115" y="1152022"/>
                      </a:cubicBezTo>
                      <a:cubicBezTo>
                        <a:pt x="174979" y="1152022"/>
                        <a:pt x="174979" y="1152022"/>
                        <a:pt x="173843" y="1152022"/>
                      </a:cubicBezTo>
                      <a:cubicBezTo>
                        <a:pt x="172706" y="1152022"/>
                        <a:pt x="171570" y="1152022"/>
                        <a:pt x="170434" y="1150884"/>
                      </a:cubicBezTo>
                      <a:cubicBezTo>
                        <a:pt x="169298" y="1150884"/>
                        <a:pt x="168162" y="1148610"/>
                        <a:pt x="168162" y="1147473"/>
                      </a:cubicBezTo>
                      <a:lnTo>
                        <a:pt x="167025" y="1138375"/>
                      </a:lnTo>
                      <a:lnTo>
                        <a:pt x="163617" y="1120179"/>
                      </a:lnTo>
                      <a:lnTo>
                        <a:pt x="157935" y="1083787"/>
                      </a:lnTo>
                      <a:lnTo>
                        <a:pt x="146573" y="1012141"/>
                      </a:lnTo>
                      <a:lnTo>
                        <a:pt x="123849" y="867712"/>
                      </a:lnTo>
                      <a:lnTo>
                        <a:pt x="85217" y="578854"/>
                      </a:lnTo>
                      <a:lnTo>
                        <a:pt x="43177" y="289996"/>
                      </a:lnTo>
                      <a:lnTo>
                        <a:pt x="0" y="1137"/>
                      </a:ln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 name="Google Shape;81;p3"/>
                <p:cNvSpPr/>
                <p:nvPr/>
              </p:nvSpPr>
              <p:spPr>
                <a:xfrm>
                  <a:off x="2266916" y="5703475"/>
                  <a:ext cx="223836" cy="551560"/>
                </a:xfrm>
                <a:custGeom>
                  <a:avLst/>
                  <a:gdLst/>
                  <a:ahLst/>
                  <a:cxnLst/>
                  <a:rect l="l" t="t" r="r" b="b"/>
                  <a:pathLst>
                    <a:path w="223836" h="551560" extrusionOk="0">
                      <a:moveTo>
                        <a:pt x="3409" y="0"/>
                      </a:moveTo>
                      <a:cubicBezTo>
                        <a:pt x="35223" y="93254"/>
                        <a:pt x="70446" y="186507"/>
                        <a:pt x="107942" y="277486"/>
                      </a:cubicBezTo>
                      <a:cubicBezTo>
                        <a:pt x="126121" y="322975"/>
                        <a:pt x="145437" y="368465"/>
                        <a:pt x="165889" y="413954"/>
                      </a:cubicBezTo>
                      <a:cubicBezTo>
                        <a:pt x="185205" y="459444"/>
                        <a:pt x="204521" y="504933"/>
                        <a:pt x="223837" y="550423"/>
                      </a:cubicBezTo>
                      <a:lnTo>
                        <a:pt x="220428" y="551560"/>
                      </a:lnTo>
                      <a:cubicBezTo>
                        <a:pt x="197703" y="507208"/>
                        <a:pt x="177251" y="462856"/>
                        <a:pt x="157936" y="417366"/>
                      </a:cubicBezTo>
                      <a:cubicBezTo>
                        <a:pt x="138620" y="371877"/>
                        <a:pt x="120440" y="326387"/>
                        <a:pt x="102260" y="279761"/>
                      </a:cubicBezTo>
                      <a:cubicBezTo>
                        <a:pt x="67037" y="187644"/>
                        <a:pt x="32951" y="94391"/>
                        <a:pt x="0" y="1137"/>
                      </a:cubicBez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 name="Google Shape;82;p3"/>
                <p:cNvSpPr/>
                <p:nvPr/>
              </p:nvSpPr>
              <p:spPr>
                <a:xfrm>
                  <a:off x="2782763" y="5257677"/>
                  <a:ext cx="117031" cy="987122"/>
                </a:xfrm>
                <a:custGeom>
                  <a:avLst/>
                  <a:gdLst/>
                  <a:ahLst/>
                  <a:cxnLst/>
                  <a:rect l="l" t="t" r="r" b="b"/>
                  <a:pathLst>
                    <a:path w="117031" h="987122" extrusionOk="0">
                      <a:moveTo>
                        <a:pt x="117031" y="1137"/>
                      </a:moveTo>
                      <a:lnTo>
                        <a:pt x="88626" y="247918"/>
                      </a:lnTo>
                      <a:lnTo>
                        <a:pt x="61356" y="494698"/>
                      </a:lnTo>
                      <a:lnTo>
                        <a:pt x="34087" y="741479"/>
                      </a:lnTo>
                      <a:cubicBezTo>
                        <a:pt x="24997" y="823360"/>
                        <a:pt x="14771" y="905241"/>
                        <a:pt x="3409" y="987122"/>
                      </a:cubicBezTo>
                      <a:lnTo>
                        <a:pt x="0" y="987122"/>
                      </a:lnTo>
                      <a:cubicBezTo>
                        <a:pt x="6817" y="905241"/>
                        <a:pt x="17043" y="822223"/>
                        <a:pt x="26133" y="740342"/>
                      </a:cubicBezTo>
                      <a:lnTo>
                        <a:pt x="55675" y="493561"/>
                      </a:lnTo>
                      <a:lnTo>
                        <a:pt x="85217" y="246781"/>
                      </a:lnTo>
                      <a:lnTo>
                        <a:pt x="113623" y="0"/>
                      </a:lnTo>
                      <a:lnTo>
                        <a:pt x="117031" y="1137"/>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 name="Google Shape;83;p3"/>
                <p:cNvSpPr/>
                <p:nvPr/>
              </p:nvSpPr>
              <p:spPr>
                <a:xfrm>
                  <a:off x="2871388" y="5443047"/>
                  <a:ext cx="356775" cy="806301"/>
                </a:xfrm>
                <a:custGeom>
                  <a:avLst/>
                  <a:gdLst/>
                  <a:ahLst/>
                  <a:cxnLst/>
                  <a:rect l="l" t="t" r="r" b="b"/>
                  <a:pathLst>
                    <a:path w="356775" h="806301" extrusionOk="0">
                      <a:moveTo>
                        <a:pt x="356775" y="2274"/>
                      </a:moveTo>
                      <a:lnTo>
                        <a:pt x="265877" y="202428"/>
                      </a:lnTo>
                      <a:cubicBezTo>
                        <a:pt x="236335" y="269525"/>
                        <a:pt x="206793" y="336622"/>
                        <a:pt x="178388" y="403719"/>
                      </a:cubicBezTo>
                      <a:lnTo>
                        <a:pt x="92034" y="605010"/>
                      </a:lnTo>
                      <a:cubicBezTo>
                        <a:pt x="62492" y="672108"/>
                        <a:pt x="34087" y="739204"/>
                        <a:pt x="3409" y="806301"/>
                      </a:cubicBezTo>
                      <a:lnTo>
                        <a:pt x="0" y="805164"/>
                      </a:lnTo>
                      <a:cubicBezTo>
                        <a:pt x="26133" y="736930"/>
                        <a:pt x="54539" y="669833"/>
                        <a:pt x="84081" y="601599"/>
                      </a:cubicBezTo>
                      <a:lnTo>
                        <a:pt x="172707" y="400307"/>
                      </a:lnTo>
                      <a:lnTo>
                        <a:pt x="353367" y="0"/>
                      </a:lnTo>
                      <a:lnTo>
                        <a:pt x="356775" y="2274"/>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 name="Google Shape;84;p3"/>
                <p:cNvSpPr/>
                <p:nvPr/>
              </p:nvSpPr>
              <p:spPr>
                <a:xfrm>
                  <a:off x="3064547" y="5784219"/>
                  <a:ext cx="313598" cy="470816"/>
                </a:xfrm>
                <a:custGeom>
                  <a:avLst/>
                  <a:gdLst/>
                  <a:ahLst/>
                  <a:cxnLst/>
                  <a:rect l="l" t="t" r="r" b="b"/>
                  <a:pathLst>
                    <a:path w="313598" h="470816" extrusionOk="0">
                      <a:moveTo>
                        <a:pt x="313599" y="3412"/>
                      </a:moveTo>
                      <a:cubicBezTo>
                        <a:pt x="309054" y="14784"/>
                        <a:pt x="303373" y="25019"/>
                        <a:pt x="296555" y="34117"/>
                      </a:cubicBezTo>
                      <a:lnTo>
                        <a:pt x="277239" y="63685"/>
                      </a:lnTo>
                      <a:lnTo>
                        <a:pt x="238608" y="121684"/>
                      </a:lnTo>
                      <a:lnTo>
                        <a:pt x="161344" y="238820"/>
                      </a:lnTo>
                      <a:lnTo>
                        <a:pt x="84081" y="355955"/>
                      </a:lnTo>
                      <a:cubicBezTo>
                        <a:pt x="57948" y="394621"/>
                        <a:pt x="31814" y="433288"/>
                        <a:pt x="3409" y="470816"/>
                      </a:cubicBezTo>
                      <a:lnTo>
                        <a:pt x="0" y="468542"/>
                      </a:lnTo>
                      <a:cubicBezTo>
                        <a:pt x="23861" y="428738"/>
                        <a:pt x="49994" y="390072"/>
                        <a:pt x="76127" y="350269"/>
                      </a:cubicBezTo>
                      <a:lnTo>
                        <a:pt x="155663" y="234271"/>
                      </a:lnTo>
                      <a:lnTo>
                        <a:pt x="235199" y="118273"/>
                      </a:lnTo>
                      <a:lnTo>
                        <a:pt x="274967" y="60273"/>
                      </a:lnTo>
                      <a:lnTo>
                        <a:pt x="294283" y="30705"/>
                      </a:lnTo>
                      <a:cubicBezTo>
                        <a:pt x="301100" y="20470"/>
                        <a:pt x="306781" y="11372"/>
                        <a:pt x="311326" y="0"/>
                      </a:cubicBezTo>
                      <a:lnTo>
                        <a:pt x="313599" y="341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8"/>
        <p:cNvGrpSpPr/>
        <p:nvPr/>
      </p:nvGrpSpPr>
      <p:grpSpPr>
        <a:xfrm>
          <a:off x="0" y="0"/>
          <a:ext cx="0" cy="0"/>
          <a:chOff x="0" y="0"/>
          <a:chExt cx="0" cy="0"/>
        </a:xfrm>
      </p:grpSpPr>
      <p:sp>
        <p:nvSpPr>
          <p:cNvPr id="259" name="Google Shape;259;p7"/>
          <p:cNvSpPr txBox="1">
            <a:spLocks noGrp="1"/>
          </p:cNvSpPr>
          <p:nvPr>
            <p:ph type="title"/>
          </p:nvPr>
        </p:nvSpPr>
        <p:spPr>
          <a:xfrm>
            <a:off x="720000" y="521208"/>
            <a:ext cx="77109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0" name="Google Shape;260;p7"/>
          <p:cNvSpPr txBox="1">
            <a:spLocks noGrp="1"/>
          </p:cNvSpPr>
          <p:nvPr>
            <p:ph type="subTitle" idx="1"/>
          </p:nvPr>
        </p:nvSpPr>
        <p:spPr>
          <a:xfrm>
            <a:off x="3264475" y="1701575"/>
            <a:ext cx="5166600" cy="21603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600"/>
              <a:buChar char="●"/>
              <a:defRPr/>
            </a:lvl1pPr>
            <a:lvl2pPr lvl="1" algn="ctr" rtl="0">
              <a:lnSpc>
                <a:spcPct val="115000"/>
              </a:lnSpc>
              <a:spcBef>
                <a:spcPts val="0"/>
              </a:spcBef>
              <a:spcAft>
                <a:spcPts val="0"/>
              </a:spcAft>
              <a:buClr>
                <a:srgbClr val="E76A28"/>
              </a:buClr>
              <a:buSzPts val="1600"/>
              <a:buFont typeface="Nunito Light"/>
              <a:buChar char="○"/>
              <a:defRPr/>
            </a:lvl2pPr>
            <a:lvl3pPr lvl="2" algn="ctr" rtl="0">
              <a:lnSpc>
                <a:spcPct val="115000"/>
              </a:lnSpc>
              <a:spcBef>
                <a:spcPts val="1600"/>
              </a:spcBef>
              <a:spcAft>
                <a:spcPts val="0"/>
              </a:spcAft>
              <a:buClr>
                <a:srgbClr val="E76A28"/>
              </a:buClr>
              <a:buSzPts val="1500"/>
              <a:buFont typeface="Nunito Light"/>
              <a:buChar char="■"/>
              <a:defRPr/>
            </a:lvl3pPr>
            <a:lvl4pPr lvl="3" algn="ctr" rtl="0">
              <a:lnSpc>
                <a:spcPct val="115000"/>
              </a:lnSpc>
              <a:spcBef>
                <a:spcPts val="1600"/>
              </a:spcBef>
              <a:spcAft>
                <a:spcPts val="0"/>
              </a:spcAft>
              <a:buClr>
                <a:srgbClr val="E76A28"/>
              </a:buClr>
              <a:buSzPts val="1500"/>
              <a:buFont typeface="Nunito Light"/>
              <a:buChar char="●"/>
              <a:defRPr/>
            </a:lvl4pPr>
            <a:lvl5pPr lvl="4" algn="ctr" rtl="0">
              <a:lnSpc>
                <a:spcPct val="115000"/>
              </a:lnSpc>
              <a:spcBef>
                <a:spcPts val="1600"/>
              </a:spcBef>
              <a:spcAft>
                <a:spcPts val="0"/>
              </a:spcAft>
              <a:buClr>
                <a:srgbClr val="E76A28"/>
              </a:buClr>
              <a:buSzPts val="1400"/>
              <a:buFont typeface="Nunito Light"/>
              <a:buChar char="○"/>
              <a:defRPr/>
            </a:lvl5pPr>
            <a:lvl6pPr lvl="5" algn="ctr" rtl="0">
              <a:lnSpc>
                <a:spcPct val="115000"/>
              </a:lnSpc>
              <a:spcBef>
                <a:spcPts val="1600"/>
              </a:spcBef>
              <a:spcAft>
                <a:spcPts val="0"/>
              </a:spcAft>
              <a:buClr>
                <a:srgbClr val="999999"/>
              </a:buClr>
              <a:buSzPts val="1400"/>
              <a:buFont typeface="Nunito Light"/>
              <a:buChar char="■"/>
              <a:defRPr/>
            </a:lvl6pPr>
            <a:lvl7pPr lvl="6" algn="ctr" rtl="0">
              <a:lnSpc>
                <a:spcPct val="115000"/>
              </a:lnSpc>
              <a:spcBef>
                <a:spcPts val="1600"/>
              </a:spcBef>
              <a:spcAft>
                <a:spcPts val="0"/>
              </a:spcAft>
              <a:buClr>
                <a:srgbClr val="999999"/>
              </a:buClr>
              <a:buSzPts val="1300"/>
              <a:buFont typeface="Nunito Light"/>
              <a:buChar char="●"/>
              <a:defRPr/>
            </a:lvl7pPr>
            <a:lvl8pPr lvl="7" algn="ctr" rtl="0">
              <a:lnSpc>
                <a:spcPct val="115000"/>
              </a:lnSpc>
              <a:spcBef>
                <a:spcPts val="1600"/>
              </a:spcBef>
              <a:spcAft>
                <a:spcPts val="0"/>
              </a:spcAft>
              <a:buClr>
                <a:srgbClr val="999999"/>
              </a:buClr>
              <a:buSzPts val="1300"/>
              <a:buFont typeface="Nunito Light"/>
              <a:buChar char="○"/>
              <a:defRPr/>
            </a:lvl8pPr>
            <a:lvl9pPr lvl="8" algn="ctr" rtl="0">
              <a:lnSpc>
                <a:spcPct val="115000"/>
              </a:lnSpc>
              <a:spcBef>
                <a:spcPts val="1600"/>
              </a:spcBef>
              <a:spcAft>
                <a:spcPts val="1600"/>
              </a:spcAft>
              <a:buClr>
                <a:srgbClr val="999999"/>
              </a:buClr>
              <a:buSzPts val="1400"/>
              <a:buFont typeface="Nunito Light"/>
              <a:buChar char="■"/>
              <a:defRPr/>
            </a:lvl9pPr>
          </a:lstStyle>
          <a:p>
            <a:endParaRPr/>
          </a:p>
        </p:txBody>
      </p:sp>
      <p:grpSp>
        <p:nvGrpSpPr>
          <p:cNvPr id="261" name="Google Shape;261;p7"/>
          <p:cNvGrpSpPr/>
          <p:nvPr/>
        </p:nvGrpSpPr>
        <p:grpSpPr>
          <a:xfrm>
            <a:off x="-2189779" y="3410341"/>
            <a:ext cx="13431183" cy="5451233"/>
            <a:chOff x="-2189779" y="3410341"/>
            <a:chExt cx="13431183" cy="5451233"/>
          </a:xfrm>
        </p:grpSpPr>
        <p:sp>
          <p:nvSpPr>
            <p:cNvPr id="262" name="Google Shape;262;p7"/>
            <p:cNvSpPr/>
            <p:nvPr/>
          </p:nvSpPr>
          <p:spPr>
            <a:xfrm rot="1459742">
              <a:off x="5776268" y="4522490"/>
              <a:ext cx="4971282" cy="3469096"/>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63" name="Google Shape;263;p7"/>
            <p:cNvSpPr/>
            <p:nvPr/>
          </p:nvSpPr>
          <p:spPr>
            <a:xfrm rot="-1496986">
              <a:off x="-1690253" y="4296648"/>
              <a:ext cx="4969471" cy="3467833"/>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64" name="Google Shape;264;p7"/>
            <p:cNvSpPr/>
            <p:nvPr/>
          </p:nvSpPr>
          <p:spPr>
            <a:xfrm rot="-29319">
              <a:off x="-1565927" y="4591236"/>
              <a:ext cx="11300829" cy="3547742"/>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65" name="Google Shape;265;p7"/>
          <p:cNvGrpSpPr/>
          <p:nvPr/>
        </p:nvGrpSpPr>
        <p:grpSpPr>
          <a:xfrm>
            <a:off x="381988" y="4171139"/>
            <a:ext cx="8356739" cy="989396"/>
            <a:chOff x="381988" y="4171139"/>
            <a:chExt cx="8356739" cy="989396"/>
          </a:xfrm>
        </p:grpSpPr>
        <p:grpSp>
          <p:nvGrpSpPr>
            <p:cNvPr id="266" name="Google Shape;266;p7"/>
            <p:cNvGrpSpPr/>
            <p:nvPr/>
          </p:nvGrpSpPr>
          <p:grpSpPr>
            <a:xfrm>
              <a:off x="7777276" y="4171139"/>
              <a:ext cx="961452" cy="989396"/>
              <a:chOff x="2174801" y="4954035"/>
              <a:chExt cx="1281936" cy="1319195"/>
            </a:xfrm>
          </p:grpSpPr>
          <p:sp>
            <p:nvSpPr>
              <p:cNvPr id="267" name="Google Shape;267;p7"/>
              <p:cNvSpPr/>
              <p:nvPr/>
            </p:nvSpPr>
            <p:spPr>
              <a:xfrm>
                <a:off x="2174801" y="4954035"/>
                <a:ext cx="1281936" cy="1319195"/>
              </a:xfrm>
              <a:custGeom>
                <a:avLst/>
                <a:gdLst/>
                <a:ahLst/>
                <a:cxnLst/>
                <a:rect l="l" t="t" r="r" b="b"/>
                <a:pathLst>
                  <a:path w="1281936" h="1319195" extrusionOk="0">
                    <a:moveTo>
                      <a:pt x="201192" y="1318058"/>
                    </a:moveTo>
                    <a:cubicBezTo>
                      <a:pt x="114839" y="1180453"/>
                      <a:pt x="51211" y="1028063"/>
                      <a:pt x="12579" y="868849"/>
                    </a:cubicBezTo>
                    <a:cubicBezTo>
                      <a:pt x="2353" y="824497"/>
                      <a:pt x="-6737" y="777870"/>
                      <a:pt x="6898" y="734656"/>
                    </a:cubicBezTo>
                    <a:cubicBezTo>
                      <a:pt x="21669" y="691440"/>
                      <a:pt x="65981" y="655049"/>
                      <a:pt x="110294" y="666421"/>
                    </a:cubicBezTo>
                    <a:cubicBezTo>
                      <a:pt x="136428" y="673244"/>
                      <a:pt x="155743" y="692578"/>
                      <a:pt x="172787" y="713048"/>
                    </a:cubicBezTo>
                    <a:cubicBezTo>
                      <a:pt x="209146" y="758537"/>
                      <a:pt x="238688" y="809713"/>
                      <a:pt x="259140" y="864301"/>
                    </a:cubicBezTo>
                    <a:cubicBezTo>
                      <a:pt x="200056" y="623206"/>
                      <a:pt x="178468" y="371877"/>
                      <a:pt x="195511" y="123959"/>
                    </a:cubicBezTo>
                    <a:cubicBezTo>
                      <a:pt x="198920" y="69372"/>
                      <a:pt x="220508" y="0"/>
                      <a:pt x="275047" y="0"/>
                    </a:cubicBezTo>
                    <a:cubicBezTo>
                      <a:pt x="303453" y="0"/>
                      <a:pt x="327314" y="21607"/>
                      <a:pt x="344357" y="43215"/>
                    </a:cubicBezTo>
                    <a:cubicBezTo>
                      <a:pt x="407986" y="122822"/>
                      <a:pt x="428438" y="227448"/>
                      <a:pt x="447754" y="327524"/>
                    </a:cubicBezTo>
                    <a:cubicBezTo>
                      <a:pt x="471614" y="456032"/>
                      <a:pt x="495475" y="583403"/>
                      <a:pt x="519336" y="711911"/>
                    </a:cubicBezTo>
                    <a:cubicBezTo>
                      <a:pt x="527290" y="565207"/>
                      <a:pt x="567057" y="400307"/>
                      <a:pt x="626141" y="264976"/>
                    </a:cubicBezTo>
                    <a:cubicBezTo>
                      <a:pt x="644321" y="224036"/>
                      <a:pt x="674999" y="178546"/>
                      <a:pt x="719312" y="181958"/>
                    </a:cubicBezTo>
                    <a:cubicBezTo>
                      <a:pt x="770442" y="185370"/>
                      <a:pt x="790894" y="247918"/>
                      <a:pt x="796575" y="299093"/>
                    </a:cubicBezTo>
                    <a:cubicBezTo>
                      <a:pt x="811346" y="429876"/>
                      <a:pt x="810210" y="561795"/>
                      <a:pt x="793167" y="691440"/>
                    </a:cubicBezTo>
                    <a:cubicBezTo>
                      <a:pt x="832934" y="573168"/>
                      <a:pt x="909062" y="466267"/>
                      <a:pt x="1007913" y="391210"/>
                    </a:cubicBezTo>
                    <a:cubicBezTo>
                      <a:pt x="1022684" y="379837"/>
                      <a:pt x="1038592" y="369602"/>
                      <a:pt x="1056771" y="369602"/>
                    </a:cubicBezTo>
                    <a:cubicBezTo>
                      <a:pt x="1102220" y="369602"/>
                      <a:pt x="1119264" y="429876"/>
                      <a:pt x="1119264" y="475365"/>
                    </a:cubicBezTo>
                    <a:cubicBezTo>
                      <a:pt x="1119264" y="622069"/>
                      <a:pt x="1081768" y="768773"/>
                      <a:pt x="1013595" y="897280"/>
                    </a:cubicBezTo>
                    <a:cubicBezTo>
                      <a:pt x="1060180" y="838144"/>
                      <a:pt x="1119264" y="788106"/>
                      <a:pt x="1186301" y="752851"/>
                    </a:cubicBezTo>
                    <a:cubicBezTo>
                      <a:pt x="1203344" y="743753"/>
                      <a:pt x="1222660" y="735793"/>
                      <a:pt x="1240840" y="740342"/>
                    </a:cubicBezTo>
                    <a:cubicBezTo>
                      <a:pt x="1279472" y="749440"/>
                      <a:pt x="1285153" y="802890"/>
                      <a:pt x="1280608" y="842693"/>
                    </a:cubicBezTo>
                    <a:cubicBezTo>
                      <a:pt x="1262428" y="1003043"/>
                      <a:pt x="1218115" y="1171355"/>
                      <a:pt x="1155623" y="1319196"/>
                    </a:cubicBezTo>
                    <a:lnTo>
                      <a:pt x="201192" y="131805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268" name="Google Shape;268;p7"/>
              <p:cNvGrpSpPr/>
              <p:nvPr/>
            </p:nvGrpSpPr>
            <p:grpSpPr>
              <a:xfrm>
                <a:off x="2266916" y="5090504"/>
                <a:ext cx="1111229" cy="1164531"/>
                <a:chOff x="2266916" y="5090504"/>
                <a:chExt cx="1111229" cy="1164531"/>
              </a:xfrm>
            </p:grpSpPr>
            <p:sp>
              <p:nvSpPr>
                <p:cNvPr id="269" name="Google Shape;269;p7"/>
                <p:cNvSpPr/>
                <p:nvPr/>
              </p:nvSpPr>
              <p:spPr>
                <a:xfrm>
                  <a:off x="2468028" y="5090504"/>
                  <a:ext cx="181164" cy="1153158"/>
                </a:xfrm>
                <a:custGeom>
                  <a:avLst/>
                  <a:gdLst/>
                  <a:ahLst/>
                  <a:cxnLst/>
                  <a:rect l="l" t="t" r="r" b="b"/>
                  <a:pathLst>
                    <a:path w="181164" h="1153158" extrusionOk="0">
                      <a:moveTo>
                        <a:pt x="3409" y="0"/>
                      </a:moveTo>
                      <a:lnTo>
                        <a:pt x="46585" y="288858"/>
                      </a:lnTo>
                      <a:lnTo>
                        <a:pt x="90898" y="577717"/>
                      </a:lnTo>
                      <a:lnTo>
                        <a:pt x="135211" y="866575"/>
                      </a:lnTo>
                      <a:lnTo>
                        <a:pt x="156799" y="1011004"/>
                      </a:lnTo>
                      <a:lnTo>
                        <a:pt x="167025" y="1083787"/>
                      </a:lnTo>
                      <a:lnTo>
                        <a:pt x="171570" y="1120179"/>
                      </a:lnTo>
                      <a:lnTo>
                        <a:pt x="173843" y="1138375"/>
                      </a:lnTo>
                      <a:lnTo>
                        <a:pt x="174979" y="1147473"/>
                      </a:lnTo>
                      <a:cubicBezTo>
                        <a:pt x="174979" y="1147473"/>
                        <a:pt x="174979" y="1147473"/>
                        <a:pt x="176115" y="1148610"/>
                      </a:cubicBezTo>
                      <a:lnTo>
                        <a:pt x="178388" y="1148610"/>
                      </a:lnTo>
                      <a:cubicBezTo>
                        <a:pt x="179524" y="1148610"/>
                        <a:pt x="178388" y="1148610"/>
                        <a:pt x="180660" y="1149747"/>
                      </a:cubicBezTo>
                      <a:cubicBezTo>
                        <a:pt x="180660" y="1149747"/>
                        <a:pt x="181796" y="1152022"/>
                        <a:pt x="180660" y="1152022"/>
                      </a:cubicBezTo>
                      <a:cubicBezTo>
                        <a:pt x="180660" y="1152022"/>
                        <a:pt x="180660" y="1152022"/>
                        <a:pt x="179524" y="1153159"/>
                      </a:cubicBezTo>
                      <a:lnTo>
                        <a:pt x="178388" y="1153159"/>
                      </a:lnTo>
                      <a:lnTo>
                        <a:pt x="176115" y="1149747"/>
                      </a:lnTo>
                      <a:lnTo>
                        <a:pt x="176115" y="1149747"/>
                      </a:lnTo>
                      <a:cubicBezTo>
                        <a:pt x="176115" y="1149747"/>
                        <a:pt x="176115" y="1149747"/>
                        <a:pt x="176115" y="1149747"/>
                      </a:cubicBezTo>
                      <a:cubicBezTo>
                        <a:pt x="176115" y="1149747"/>
                        <a:pt x="176115" y="1152022"/>
                        <a:pt x="176115" y="1152022"/>
                      </a:cubicBezTo>
                      <a:cubicBezTo>
                        <a:pt x="177251" y="1153159"/>
                        <a:pt x="176115" y="1152022"/>
                        <a:pt x="176115" y="1152022"/>
                      </a:cubicBezTo>
                      <a:cubicBezTo>
                        <a:pt x="174979" y="1152022"/>
                        <a:pt x="174979" y="1152022"/>
                        <a:pt x="173843" y="1152022"/>
                      </a:cubicBezTo>
                      <a:cubicBezTo>
                        <a:pt x="172706" y="1152022"/>
                        <a:pt x="171570" y="1152022"/>
                        <a:pt x="170434" y="1150884"/>
                      </a:cubicBezTo>
                      <a:cubicBezTo>
                        <a:pt x="169298" y="1150884"/>
                        <a:pt x="168162" y="1148610"/>
                        <a:pt x="168162" y="1147473"/>
                      </a:cubicBezTo>
                      <a:lnTo>
                        <a:pt x="167025" y="1138375"/>
                      </a:lnTo>
                      <a:lnTo>
                        <a:pt x="163617" y="1120179"/>
                      </a:lnTo>
                      <a:lnTo>
                        <a:pt x="157935" y="1083787"/>
                      </a:lnTo>
                      <a:lnTo>
                        <a:pt x="146573" y="1012141"/>
                      </a:lnTo>
                      <a:lnTo>
                        <a:pt x="123849" y="867712"/>
                      </a:lnTo>
                      <a:lnTo>
                        <a:pt x="85217" y="578854"/>
                      </a:lnTo>
                      <a:lnTo>
                        <a:pt x="43177" y="289996"/>
                      </a:lnTo>
                      <a:lnTo>
                        <a:pt x="0" y="1137"/>
                      </a:ln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0" name="Google Shape;270;p7"/>
                <p:cNvSpPr/>
                <p:nvPr/>
              </p:nvSpPr>
              <p:spPr>
                <a:xfrm>
                  <a:off x="2266916" y="5703475"/>
                  <a:ext cx="223836" cy="551560"/>
                </a:xfrm>
                <a:custGeom>
                  <a:avLst/>
                  <a:gdLst/>
                  <a:ahLst/>
                  <a:cxnLst/>
                  <a:rect l="l" t="t" r="r" b="b"/>
                  <a:pathLst>
                    <a:path w="223836" h="551560" extrusionOk="0">
                      <a:moveTo>
                        <a:pt x="3409" y="0"/>
                      </a:moveTo>
                      <a:cubicBezTo>
                        <a:pt x="35223" y="93254"/>
                        <a:pt x="70446" y="186507"/>
                        <a:pt x="107942" y="277486"/>
                      </a:cubicBezTo>
                      <a:cubicBezTo>
                        <a:pt x="126121" y="322975"/>
                        <a:pt x="145437" y="368465"/>
                        <a:pt x="165889" y="413954"/>
                      </a:cubicBezTo>
                      <a:cubicBezTo>
                        <a:pt x="185205" y="459444"/>
                        <a:pt x="204521" y="504933"/>
                        <a:pt x="223837" y="550423"/>
                      </a:cubicBezTo>
                      <a:lnTo>
                        <a:pt x="220428" y="551560"/>
                      </a:lnTo>
                      <a:cubicBezTo>
                        <a:pt x="197703" y="507208"/>
                        <a:pt x="177251" y="462856"/>
                        <a:pt x="157936" y="417366"/>
                      </a:cubicBezTo>
                      <a:cubicBezTo>
                        <a:pt x="138620" y="371877"/>
                        <a:pt x="120440" y="326387"/>
                        <a:pt x="102260" y="279761"/>
                      </a:cubicBezTo>
                      <a:cubicBezTo>
                        <a:pt x="67037" y="187644"/>
                        <a:pt x="32951" y="94391"/>
                        <a:pt x="0" y="1137"/>
                      </a:cubicBez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1" name="Google Shape;271;p7"/>
                <p:cNvSpPr/>
                <p:nvPr/>
              </p:nvSpPr>
              <p:spPr>
                <a:xfrm>
                  <a:off x="2782763" y="5257677"/>
                  <a:ext cx="117031" cy="987122"/>
                </a:xfrm>
                <a:custGeom>
                  <a:avLst/>
                  <a:gdLst/>
                  <a:ahLst/>
                  <a:cxnLst/>
                  <a:rect l="l" t="t" r="r" b="b"/>
                  <a:pathLst>
                    <a:path w="117031" h="987122" extrusionOk="0">
                      <a:moveTo>
                        <a:pt x="117031" y="1137"/>
                      </a:moveTo>
                      <a:lnTo>
                        <a:pt x="88626" y="247918"/>
                      </a:lnTo>
                      <a:lnTo>
                        <a:pt x="61356" y="494698"/>
                      </a:lnTo>
                      <a:lnTo>
                        <a:pt x="34087" y="741479"/>
                      </a:lnTo>
                      <a:cubicBezTo>
                        <a:pt x="24997" y="823360"/>
                        <a:pt x="14771" y="905241"/>
                        <a:pt x="3409" y="987122"/>
                      </a:cubicBezTo>
                      <a:lnTo>
                        <a:pt x="0" y="987122"/>
                      </a:lnTo>
                      <a:cubicBezTo>
                        <a:pt x="6817" y="905241"/>
                        <a:pt x="17043" y="822223"/>
                        <a:pt x="26133" y="740342"/>
                      </a:cubicBezTo>
                      <a:lnTo>
                        <a:pt x="55675" y="493561"/>
                      </a:lnTo>
                      <a:lnTo>
                        <a:pt x="85217" y="246781"/>
                      </a:lnTo>
                      <a:lnTo>
                        <a:pt x="113623" y="0"/>
                      </a:lnTo>
                      <a:lnTo>
                        <a:pt x="117031" y="1137"/>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2" name="Google Shape;272;p7"/>
                <p:cNvSpPr/>
                <p:nvPr/>
              </p:nvSpPr>
              <p:spPr>
                <a:xfrm>
                  <a:off x="2871388" y="5443047"/>
                  <a:ext cx="356775" cy="806301"/>
                </a:xfrm>
                <a:custGeom>
                  <a:avLst/>
                  <a:gdLst/>
                  <a:ahLst/>
                  <a:cxnLst/>
                  <a:rect l="l" t="t" r="r" b="b"/>
                  <a:pathLst>
                    <a:path w="356775" h="806301" extrusionOk="0">
                      <a:moveTo>
                        <a:pt x="356775" y="2274"/>
                      </a:moveTo>
                      <a:lnTo>
                        <a:pt x="265877" y="202428"/>
                      </a:lnTo>
                      <a:cubicBezTo>
                        <a:pt x="236335" y="269525"/>
                        <a:pt x="206793" y="336622"/>
                        <a:pt x="178388" y="403719"/>
                      </a:cubicBezTo>
                      <a:lnTo>
                        <a:pt x="92034" y="605010"/>
                      </a:lnTo>
                      <a:cubicBezTo>
                        <a:pt x="62492" y="672108"/>
                        <a:pt x="34087" y="739204"/>
                        <a:pt x="3409" y="806301"/>
                      </a:cubicBezTo>
                      <a:lnTo>
                        <a:pt x="0" y="805164"/>
                      </a:lnTo>
                      <a:cubicBezTo>
                        <a:pt x="26133" y="736930"/>
                        <a:pt x="54539" y="669833"/>
                        <a:pt x="84081" y="601599"/>
                      </a:cubicBezTo>
                      <a:lnTo>
                        <a:pt x="172707" y="400307"/>
                      </a:lnTo>
                      <a:lnTo>
                        <a:pt x="353367" y="0"/>
                      </a:lnTo>
                      <a:lnTo>
                        <a:pt x="356775" y="2274"/>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3" name="Google Shape;273;p7"/>
                <p:cNvSpPr/>
                <p:nvPr/>
              </p:nvSpPr>
              <p:spPr>
                <a:xfrm>
                  <a:off x="3064547" y="5784219"/>
                  <a:ext cx="313598" cy="470816"/>
                </a:xfrm>
                <a:custGeom>
                  <a:avLst/>
                  <a:gdLst/>
                  <a:ahLst/>
                  <a:cxnLst/>
                  <a:rect l="l" t="t" r="r" b="b"/>
                  <a:pathLst>
                    <a:path w="313598" h="470816" extrusionOk="0">
                      <a:moveTo>
                        <a:pt x="313599" y="3412"/>
                      </a:moveTo>
                      <a:cubicBezTo>
                        <a:pt x="309054" y="14784"/>
                        <a:pt x="303373" y="25019"/>
                        <a:pt x="296555" y="34117"/>
                      </a:cubicBezTo>
                      <a:lnTo>
                        <a:pt x="277239" y="63685"/>
                      </a:lnTo>
                      <a:lnTo>
                        <a:pt x="238608" y="121684"/>
                      </a:lnTo>
                      <a:lnTo>
                        <a:pt x="161344" y="238820"/>
                      </a:lnTo>
                      <a:lnTo>
                        <a:pt x="84081" y="355955"/>
                      </a:lnTo>
                      <a:cubicBezTo>
                        <a:pt x="57948" y="394621"/>
                        <a:pt x="31814" y="433288"/>
                        <a:pt x="3409" y="470816"/>
                      </a:cubicBezTo>
                      <a:lnTo>
                        <a:pt x="0" y="468542"/>
                      </a:lnTo>
                      <a:cubicBezTo>
                        <a:pt x="23861" y="428738"/>
                        <a:pt x="49994" y="390072"/>
                        <a:pt x="76127" y="350269"/>
                      </a:cubicBezTo>
                      <a:lnTo>
                        <a:pt x="155663" y="234271"/>
                      </a:lnTo>
                      <a:lnTo>
                        <a:pt x="235199" y="118273"/>
                      </a:lnTo>
                      <a:lnTo>
                        <a:pt x="274967" y="60273"/>
                      </a:lnTo>
                      <a:lnTo>
                        <a:pt x="294283" y="30705"/>
                      </a:lnTo>
                      <a:cubicBezTo>
                        <a:pt x="301100" y="20470"/>
                        <a:pt x="306781" y="11372"/>
                        <a:pt x="311326" y="0"/>
                      </a:cubicBezTo>
                      <a:lnTo>
                        <a:pt x="313599" y="341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274" name="Google Shape;274;p7"/>
            <p:cNvGrpSpPr/>
            <p:nvPr/>
          </p:nvGrpSpPr>
          <p:grpSpPr>
            <a:xfrm flipH="1">
              <a:off x="381988" y="4171139"/>
              <a:ext cx="961452" cy="989396"/>
              <a:chOff x="2174801" y="4954035"/>
              <a:chExt cx="1281936" cy="1319195"/>
            </a:xfrm>
          </p:grpSpPr>
          <p:sp>
            <p:nvSpPr>
              <p:cNvPr id="275" name="Google Shape;275;p7"/>
              <p:cNvSpPr/>
              <p:nvPr/>
            </p:nvSpPr>
            <p:spPr>
              <a:xfrm>
                <a:off x="2174801" y="4954035"/>
                <a:ext cx="1281936" cy="1319195"/>
              </a:xfrm>
              <a:custGeom>
                <a:avLst/>
                <a:gdLst/>
                <a:ahLst/>
                <a:cxnLst/>
                <a:rect l="l" t="t" r="r" b="b"/>
                <a:pathLst>
                  <a:path w="1281936" h="1319195" extrusionOk="0">
                    <a:moveTo>
                      <a:pt x="201192" y="1318058"/>
                    </a:moveTo>
                    <a:cubicBezTo>
                      <a:pt x="114839" y="1180453"/>
                      <a:pt x="51211" y="1028063"/>
                      <a:pt x="12579" y="868849"/>
                    </a:cubicBezTo>
                    <a:cubicBezTo>
                      <a:pt x="2353" y="824497"/>
                      <a:pt x="-6737" y="777870"/>
                      <a:pt x="6898" y="734656"/>
                    </a:cubicBezTo>
                    <a:cubicBezTo>
                      <a:pt x="21669" y="691440"/>
                      <a:pt x="65981" y="655049"/>
                      <a:pt x="110294" y="666421"/>
                    </a:cubicBezTo>
                    <a:cubicBezTo>
                      <a:pt x="136428" y="673244"/>
                      <a:pt x="155743" y="692578"/>
                      <a:pt x="172787" y="713048"/>
                    </a:cubicBezTo>
                    <a:cubicBezTo>
                      <a:pt x="209146" y="758537"/>
                      <a:pt x="238688" y="809713"/>
                      <a:pt x="259140" y="864301"/>
                    </a:cubicBezTo>
                    <a:cubicBezTo>
                      <a:pt x="200056" y="623206"/>
                      <a:pt x="178468" y="371877"/>
                      <a:pt x="195511" y="123959"/>
                    </a:cubicBezTo>
                    <a:cubicBezTo>
                      <a:pt x="198920" y="69372"/>
                      <a:pt x="220508" y="0"/>
                      <a:pt x="275047" y="0"/>
                    </a:cubicBezTo>
                    <a:cubicBezTo>
                      <a:pt x="303453" y="0"/>
                      <a:pt x="327314" y="21607"/>
                      <a:pt x="344357" y="43215"/>
                    </a:cubicBezTo>
                    <a:cubicBezTo>
                      <a:pt x="407986" y="122822"/>
                      <a:pt x="428438" y="227448"/>
                      <a:pt x="447754" y="327524"/>
                    </a:cubicBezTo>
                    <a:cubicBezTo>
                      <a:pt x="471614" y="456032"/>
                      <a:pt x="495475" y="583403"/>
                      <a:pt x="519336" y="711911"/>
                    </a:cubicBezTo>
                    <a:cubicBezTo>
                      <a:pt x="527290" y="565207"/>
                      <a:pt x="567057" y="400307"/>
                      <a:pt x="626141" y="264976"/>
                    </a:cubicBezTo>
                    <a:cubicBezTo>
                      <a:pt x="644321" y="224036"/>
                      <a:pt x="674999" y="178546"/>
                      <a:pt x="719312" y="181958"/>
                    </a:cubicBezTo>
                    <a:cubicBezTo>
                      <a:pt x="770442" y="185370"/>
                      <a:pt x="790894" y="247918"/>
                      <a:pt x="796575" y="299093"/>
                    </a:cubicBezTo>
                    <a:cubicBezTo>
                      <a:pt x="811346" y="429876"/>
                      <a:pt x="810210" y="561795"/>
                      <a:pt x="793167" y="691440"/>
                    </a:cubicBezTo>
                    <a:cubicBezTo>
                      <a:pt x="832934" y="573168"/>
                      <a:pt x="909062" y="466267"/>
                      <a:pt x="1007913" y="391210"/>
                    </a:cubicBezTo>
                    <a:cubicBezTo>
                      <a:pt x="1022684" y="379837"/>
                      <a:pt x="1038592" y="369602"/>
                      <a:pt x="1056771" y="369602"/>
                    </a:cubicBezTo>
                    <a:cubicBezTo>
                      <a:pt x="1102220" y="369602"/>
                      <a:pt x="1119264" y="429876"/>
                      <a:pt x="1119264" y="475365"/>
                    </a:cubicBezTo>
                    <a:cubicBezTo>
                      <a:pt x="1119264" y="622069"/>
                      <a:pt x="1081768" y="768773"/>
                      <a:pt x="1013595" y="897280"/>
                    </a:cubicBezTo>
                    <a:cubicBezTo>
                      <a:pt x="1060180" y="838144"/>
                      <a:pt x="1119264" y="788106"/>
                      <a:pt x="1186301" y="752851"/>
                    </a:cubicBezTo>
                    <a:cubicBezTo>
                      <a:pt x="1203344" y="743753"/>
                      <a:pt x="1222660" y="735793"/>
                      <a:pt x="1240840" y="740342"/>
                    </a:cubicBezTo>
                    <a:cubicBezTo>
                      <a:pt x="1279472" y="749440"/>
                      <a:pt x="1285153" y="802890"/>
                      <a:pt x="1280608" y="842693"/>
                    </a:cubicBezTo>
                    <a:cubicBezTo>
                      <a:pt x="1262428" y="1003043"/>
                      <a:pt x="1218115" y="1171355"/>
                      <a:pt x="1155623" y="1319196"/>
                    </a:cubicBezTo>
                    <a:lnTo>
                      <a:pt x="201192" y="131805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276" name="Google Shape;276;p7"/>
              <p:cNvGrpSpPr/>
              <p:nvPr/>
            </p:nvGrpSpPr>
            <p:grpSpPr>
              <a:xfrm>
                <a:off x="2266916" y="5090504"/>
                <a:ext cx="1111229" cy="1164531"/>
                <a:chOff x="2266916" y="5090504"/>
                <a:chExt cx="1111229" cy="1164531"/>
              </a:xfrm>
            </p:grpSpPr>
            <p:sp>
              <p:nvSpPr>
                <p:cNvPr id="277" name="Google Shape;277;p7"/>
                <p:cNvSpPr/>
                <p:nvPr/>
              </p:nvSpPr>
              <p:spPr>
                <a:xfrm>
                  <a:off x="2468028" y="5090504"/>
                  <a:ext cx="181164" cy="1153158"/>
                </a:xfrm>
                <a:custGeom>
                  <a:avLst/>
                  <a:gdLst/>
                  <a:ahLst/>
                  <a:cxnLst/>
                  <a:rect l="l" t="t" r="r" b="b"/>
                  <a:pathLst>
                    <a:path w="181164" h="1153158" extrusionOk="0">
                      <a:moveTo>
                        <a:pt x="3409" y="0"/>
                      </a:moveTo>
                      <a:lnTo>
                        <a:pt x="46585" y="288858"/>
                      </a:lnTo>
                      <a:lnTo>
                        <a:pt x="90898" y="577717"/>
                      </a:lnTo>
                      <a:lnTo>
                        <a:pt x="135211" y="866575"/>
                      </a:lnTo>
                      <a:lnTo>
                        <a:pt x="156799" y="1011004"/>
                      </a:lnTo>
                      <a:lnTo>
                        <a:pt x="167025" y="1083787"/>
                      </a:lnTo>
                      <a:lnTo>
                        <a:pt x="171570" y="1120179"/>
                      </a:lnTo>
                      <a:lnTo>
                        <a:pt x="173843" y="1138375"/>
                      </a:lnTo>
                      <a:lnTo>
                        <a:pt x="174979" y="1147473"/>
                      </a:lnTo>
                      <a:cubicBezTo>
                        <a:pt x="174979" y="1147473"/>
                        <a:pt x="174979" y="1147473"/>
                        <a:pt x="176115" y="1148610"/>
                      </a:cubicBezTo>
                      <a:lnTo>
                        <a:pt x="178388" y="1148610"/>
                      </a:lnTo>
                      <a:cubicBezTo>
                        <a:pt x="179524" y="1148610"/>
                        <a:pt x="178388" y="1148610"/>
                        <a:pt x="180660" y="1149747"/>
                      </a:cubicBezTo>
                      <a:cubicBezTo>
                        <a:pt x="180660" y="1149747"/>
                        <a:pt x="181796" y="1152022"/>
                        <a:pt x="180660" y="1152022"/>
                      </a:cubicBezTo>
                      <a:cubicBezTo>
                        <a:pt x="180660" y="1152022"/>
                        <a:pt x="180660" y="1152022"/>
                        <a:pt x="179524" y="1153159"/>
                      </a:cubicBezTo>
                      <a:lnTo>
                        <a:pt x="178388" y="1153159"/>
                      </a:lnTo>
                      <a:lnTo>
                        <a:pt x="176115" y="1149747"/>
                      </a:lnTo>
                      <a:lnTo>
                        <a:pt x="176115" y="1149747"/>
                      </a:lnTo>
                      <a:cubicBezTo>
                        <a:pt x="176115" y="1149747"/>
                        <a:pt x="176115" y="1149747"/>
                        <a:pt x="176115" y="1149747"/>
                      </a:cubicBezTo>
                      <a:cubicBezTo>
                        <a:pt x="176115" y="1149747"/>
                        <a:pt x="176115" y="1152022"/>
                        <a:pt x="176115" y="1152022"/>
                      </a:cubicBezTo>
                      <a:cubicBezTo>
                        <a:pt x="177251" y="1153159"/>
                        <a:pt x="176115" y="1152022"/>
                        <a:pt x="176115" y="1152022"/>
                      </a:cubicBezTo>
                      <a:cubicBezTo>
                        <a:pt x="174979" y="1152022"/>
                        <a:pt x="174979" y="1152022"/>
                        <a:pt x="173843" y="1152022"/>
                      </a:cubicBezTo>
                      <a:cubicBezTo>
                        <a:pt x="172706" y="1152022"/>
                        <a:pt x="171570" y="1152022"/>
                        <a:pt x="170434" y="1150884"/>
                      </a:cubicBezTo>
                      <a:cubicBezTo>
                        <a:pt x="169298" y="1150884"/>
                        <a:pt x="168162" y="1148610"/>
                        <a:pt x="168162" y="1147473"/>
                      </a:cubicBezTo>
                      <a:lnTo>
                        <a:pt x="167025" y="1138375"/>
                      </a:lnTo>
                      <a:lnTo>
                        <a:pt x="163617" y="1120179"/>
                      </a:lnTo>
                      <a:lnTo>
                        <a:pt x="157935" y="1083787"/>
                      </a:lnTo>
                      <a:lnTo>
                        <a:pt x="146573" y="1012141"/>
                      </a:lnTo>
                      <a:lnTo>
                        <a:pt x="123849" y="867712"/>
                      </a:lnTo>
                      <a:lnTo>
                        <a:pt x="85217" y="578854"/>
                      </a:lnTo>
                      <a:lnTo>
                        <a:pt x="43177" y="289996"/>
                      </a:lnTo>
                      <a:lnTo>
                        <a:pt x="0" y="1137"/>
                      </a:ln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8" name="Google Shape;278;p7"/>
                <p:cNvSpPr/>
                <p:nvPr/>
              </p:nvSpPr>
              <p:spPr>
                <a:xfrm>
                  <a:off x="2266916" y="5703475"/>
                  <a:ext cx="223836" cy="551560"/>
                </a:xfrm>
                <a:custGeom>
                  <a:avLst/>
                  <a:gdLst/>
                  <a:ahLst/>
                  <a:cxnLst/>
                  <a:rect l="l" t="t" r="r" b="b"/>
                  <a:pathLst>
                    <a:path w="223836" h="551560" extrusionOk="0">
                      <a:moveTo>
                        <a:pt x="3409" y="0"/>
                      </a:moveTo>
                      <a:cubicBezTo>
                        <a:pt x="35223" y="93254"/>
                        <a:pt x="70446" y="186507"/>
                        <a:pt x="107942" y="277486"/>
                      </a:cubicBezTo>
                      <a:cubicBezTo>
                        <a:pt x="126121" y="322975"/>
                        <a:pt x="145437" y="368465"/>
                        <a:pt x="165889" y="413954"/>
                      </a:cubicBezTo>
                      <a:cubicBezTo>
                        <a:pt x="185205" y="459444"/>
                        <a:pt x="204521" y="504933"/>
                        <a:pt x="223837" y="550423"/>
                      </a:cubicBezTo>
                      <a:lnTo>
                        <a:pt x="220428" y="551560"/>
                      </a:lnTo>
                      <a:cubicBezTo>
                        <a:pt x="197703" y="507208"/>
                        <a:pt x="177251" y="462856"/>
                        <a:pt x="157936" y="417366"/>
                      </a:cubicBezTo>
                      <a:cubicBezTo>
                        <a:pt x="138620" y="371877"/>
                        <a:pt x="120440" y="326387"/>
                        <a:pt x="102260" y="279761"/>
                      </a:cubicBezTo>
                      <a:cubicBezTo>
                        <a:pt x="67037" y="187644"/>
                        <a:pt x="32951" y="94391"/>
                        <a:pt x="0" y="1137"/>
                      </a:cubicBez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9" name="Google Shape;279;p7"/>
                <p:cNvSpPr/>
                <p:nvPr/>
              </p:nvSpPr>
              <p:spPr>
                <a:xfrm>
                  <a:off x="2782763" y="5257677"/>
                  <a:ext cx="117031" cy="987122"/>
                </a:xfrm>
                <a:custGeom>
                  <a:avLst/>
                  <a:gdLst/>
                  <a:ahLst/>
                  <a:cxnLst/>
                  <a:rect l="l" t="t" r="r" b="b"/>
                  <a:pathLst>
                    <a:path w="117031" h="987122" extrusionOk="0">
                      <a:moveTo>
                        <a:pt x="117031" y="1137"/>
                      </a:moveTo>
                      <a:lnTo>
                        <a:pt x="88626" y="247918"/>
                      </a:lnTo>
                      <a:lnTo>
                        <a:pt x="61356" y="494698"/>
                      </a:lnTo>
                      <a:lnTo>
                        <a:pt x="34087" y="741479"/>
                      </a:lnTo>
                      <a:cubicBezTo>
                        <a:pt x="24997" y="823360"/>
                        <a:pt x="14771" y="905241"/>
                        <a:pt x="3409" y="987122"/>
                      </a:cubicBezTo>
                      <a:lnTo>
                        <a:pt x="0" y="987122"/>
                      </a:lnTo>
                      <a:cubicBezTo>
                        <a:pt x="6817" y="905241"/>
                        <a:pt x="17043" y="822223"/>
                        <a:pt x="26133" y="740342"/>
                      </a:cubicBezTo>
                      <a:lnTo>
                        <a:pt x="55675" y="493561"/>
                      </a:lnTo>
                      <a:lnTo>
                        <a:pt x="85217" y="246781"/>
                      </a:lnTo>
                      <a:lnTo>
                        <a:pt x="113623" y="0"/>
                      </a:lnTo>
                      <a:lnTo>
                        <a:pt x="117031" y="1137"/>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0" name="Google Shape;280;p7"/>
                <p:cNvSpPr/>
                <p:nvPr/>
              </p:nvSpPr>
              <p:spPr>
                <a:xfrm>
                  <a:off x="2871388" y="5443047"/>
                  <a:ext cx="356775" cy="806301"/>
                </a:xfrm>
                <a:custGeom>
                  <a:avLst/>
                  <a:gdLst/>
                  <a:ahLst/>
                  <a:cxnLst/>
                  <a:rect l="l" t="t" r="r" b="b"/>
                  <a:pathLst>
                    <a:path w="356775" h="806301" extrusionOk="0">
                      <a:moveTo>
                        <a:pt x="356775" y="2274"/>
                      </a:moveTo>
                      <a:lnTo>
                        <a:pt x="265877" y="202428"/>
                      </a:lnTo>
                      <a:cubicBezTo>
                        <a:pt x="236335" y="269525"/>
                        <a:pt x="206793" y="336622"/>
                        <a:pt x="178388" y="403719"/>
                      </a:cubicBezTo>
                      <a:lnTo>
                        <a:pt x="92034" y="605010"/>
                      </a:lnTo>
                      <a:cubicBezTo>
                        <a:pt x="62492" y="672108"/>
                        <a:pt x="34087" y="739204"/>
                        <a:pt x="3409" y="806301"/>
                      </a:cubicBezTo>
                      <a:lnTo>
                        <a:pt x="0" y="805164"/>
                      </a:lnTo>
                      <a:cubicBezTo>
                        <a:pt x="26133" y="736930"/>
                        <a:pt x="54539" y="669833"/>
                        <a:pt x="84081" y="601599"/>
                      </a:cubicBezTo>
                      <a:lnTo>
                        <a:pt x="172707" y="400307"/>
                      </a:lnTo>
                      <a:lnTo>
                        <a:pt x="353367" y="0"/>
                      </a:lnTo>
                      <a:lnTo>
                        <a:pt x="356775" y="2274"/>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1" name="Google Shape;281;p7"/>
                <p:cNvSpPr/>
                <p:nvPr/>
              </p:nvSpPr>
              <p:spPr>
                <a:xfrm>
                  <a:off x="3064547" y="5784219"/>
                  <a:ext cx="313598" cy="470816"/>
                </a:xfrm>
                <a:custGeom>
                  <a:avLst/>
                  <a:gdLst/>
                  <a:ahLst/>
                  <a:cxnLst/>
                  <a:rect l="l" t="t" r="r" b="b"/>
                  <a:pathLst>
                    <a:path w="313598" h="470816" extrusionOk="0">
                      <a:moveTo>
                        <a:pt x="313599" y="3412"/>
                      </a:moveTo>
                      <a:cubicBezTo>
                        <a:pt x="309054" y="14784"/>
                        <a:pt x="303373" y="25019"/>
                        <a:pt x="296555" y="34117"/>
                      </a:cubicBezTo>
                      <a:lnTo>
                        <a:pt x="277239" y="63685"/>
                      </a:lnTo>
                      <a:lnTo>
                        <a:pt x="238608" y="121684"/>
                      </a:lnTo>
                      <a:lnTo>
                        <a:pt x="161344" y="238820"/>
                      </a:lnTo>
                      <a:lnTo>
                        <a:pt x="84081" y="355955"/>
                      </a:lnTo>
                      <a:cubicBezTo>
                        <a:pt x="57948" y="394621"/>
                        <a:pt x="31814" y="433288"/>
                        <a:pt x="3409" y="470816"/>
                      </a:cubicBezTo>
                      <a:lnTo>
                        <a:pt x="0" y="468542"/>
                      </a:lnTo>
                      <a:cubicBezTo>
                        <a:pt x="23861" y="428738"/>
                        <a:pt x="49994" y="390072"/>
                        <a:pt x="76127" y="350269"/>
                      </a:cubicBezTo>
                      <a:lnTo>
                        <a:pt x="155663" y="234271"/>
                      </a:lnTo>
                      <a:lnTo>
                        <a:pt x="235199" y="118273"/>
                      </a:lnTo>
                      <a:lnTo>
                        <a:pt x="274967" y="60273"/>
                      </a:lnTo>
                      <a:lnTo>
                        <a:pt x="294283" y="30705"/>
                      </a:lnTo>
                      <a:cubicBezTo>
                        <a:pt x="301100" y="20470"/>
                        <a:pt x="306781" y="11372"/>
                        <a:pt x="311326" y="0"/>
                      </a:cubicBezTo>
                      <a:lnTo>
                        <a:pt x="313599" y="341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grpSp>
        <p:nvGrpSpPr>
          <p:cNvPr id="282" name="Google Shape;282;p7"/>
          <p:cNvGrpSpPr/>
          <p:nvPr/>
        </p:nvGrpSpPr>
        <p:grpSpPr>
          <a:xfrm>
            <a:off x="-1166483" y="-596056"/>
            <a:ext cx="11023892" cy="1744879"/>
            <a:chOff x="-1166483" y="-596056"/>
            <a:chExt cx="11023892" cy="1744879"/>
          </a:xfrm>
        </p:grpSpPr>
        <p:grpSp>
          <p:nvGrpSpPr>
            <p:cNvPr id="283" name="Google Shape;283;p7"/>
            <p:cNvGrpSpPr/>
            <p:nvPr/>
          </p:nvGrpSpPr>
          <p:grpSpPr>
            <a:xfrm rot="-1452724">
              <a:off x="-1153859" y="-53386"/>
              <a:ext cx="2787890" cy="659540"/>
              <a:chOff x="6588852" y="-559632"/>
              <a:chExt cx="2787993" cy="659565"/>
            </a:xfrm>
          </p:grpSpPr>
          <p:sp>
            <p:nvSpPr>
              <p:cNvPr id="284" name="Google Shape;284;p7"/>
              <p:cNvSpPr/>
              <p:nvPr/>
            </p:nvSpPr>
            <p:spPr>
              <a:xfrm>
                <a:off x="8846455" y="-138933"/>
                <a:ext cx="299834" cy="238865"/>
              </a:xfrm>
              <a:custGeom>
                <a:avLst/>
                <a:gdLst/>
                <a:ahLst/>
                <a:cxnLst/>
                <a:rect l="l" t="t" r="r" b="b"/>
                <a:pathLst>
                  <a:path w="673785" h="536776" extrusionOk="0">
                    <a:moveTo>
                      <a:pt x="673785" y="42078"/>
                    </a:moveTo>
                    <a:lnTo>
                      <a:pt x="294285" y="536776"/>
                    </a:lnTo>
                    <a:lnTo>
                      <a:pt x="3" y="0"/>
                    </a:lnTo>
                    <a:cubicBezTo>
                      <a:pt x="-1134" y="0"/>
                      <a:pt x="321555" y="25019"/>
                      <a:pt x="673785" y="4207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5" name="Google Shape;285;p7"/>
              <p:cNvSpPr/>
              <p:nvPr/>
            </p:nvSpPr>
            <p:spPr>
              <a:xfrm>
                <a:off x="8458541" y="-176441"/>
                <a:ext cx="299327" cy="242914"/>
              </a:xfrm>
              <a:custGeom>
                <a:avLst/>
                <a:gdLst/>
                <a:ahLst/>
                <a:cxnLst/>
                <a:rect l="l" t="t" r="r" b="b"/>
                <a:pathLst>
                  <a:path w="672646" h="545874" extrusionOk="0">
                    <a:moveTo>
                      <a:pt x="672646" y="63685"/>
                    </a:moveTo>
                    <a:lnTo>
                      <a:pt x="277240" y="545874"/>
                    </a:lnTo>
                    <a:lnTo>
                      <a:pt x="0" y="0"/>
                    </a:lnTo>
                    <a:cubicBezTo>
                      <a:pt x="0" y="0"/>
                      <a:pt x="321552" y="35254"/>
                      <a:pt x="672646" y="63685"/>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6" name="Google Shape;286;p7"/>
              <p:cNvSpPr/>
              <p:nvPr/>
            </p:nvSpPr>
            <p:spPr>
              <a:xfrm>
                <a:off x="6879535" y="-464341"/>
                <a:ext cx="291743" cy="258602"/>
              </a:xfrm>
              <a:custGeom>
                <a:avLst/>
                <a:gdLst/>
                <a:ahLst/>
                <a:cxnLst/>
                <a:rect l="l" t="t" r="r" b="b"/>
                <a:pathLst>
                  <a:path w="655602" h="581128" extrusionOk="0">
                    <a:moveTo>
                      <a:pt x="655603" y="162625"/>
                    </a:moveTo>
                    <a:lnTo>
                      <a:pt x="193159" y="581128"/>
                    </a:lnTo>
                    <a:lnTo>
                      <a:pt x="0" y="0"/>
                    </a:lnTo>
                    <a:cubicBezTo>
                      <a:pt x="0" y="0"/>
                      <a:pt x="312462" y="83018"/>
                      <a:pt x="655603" y="162625"/>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7" name="Google Shape;287;p7"/>
              <p:cNvSpPr/>
              <p:nvPr/>
            </p:nvSpPr>
            <p:spPr>
              <a:xfrm>
                <a:off x="8058472" y="-224096"/>
                <a:ext cx="298316" cy="246465"/>
              </a:xfrm>
              <a:custGeom>
                <a:avLst/>
                <a:gdLst/>
                <a:ahLst/>
                <a:cxnLst/>
                <a:rect l="l" t="t" r="r" b="b"/>
                <a:pathLst>
                  <a:path w="670373" h="553855" extrusionOk="0">
                    <a:moveTo>
                      <a:pt x="670374" y="84177"/>
                    </a:moveTo>
                    <a:lnTo>
                      <a:pt x="260196" y="553856"/>
                    </a:lnTo>
                    <a:lnTo>
                      <a:pt x="0" y="21"/>
                    </a:lnTo>
                    <a:cubicBezTo>
                      <a:pt x="0" y="-1116"/>
                      <a:pt x="320416" y="44373"/>
                      <a:pt x="670374" y="84177"/>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8" name="Google Shape;288;p7"/>
              <p:cNvSpPr/>
              <p:nvPr/>
            </p:nvSpPr>
            <p:spPr>
              <a:xfrm>
                <a:off x="7664987" y="-286938"/>
                <a:ext cx="296799" cy="251011"/>
              </a:xfrm>
              <a:custGeom>
                <a:avLst/>
                <a:gdLst/>
                <a:ahLst/>
                <a:cxnLst/>
                <a:rect l="l" t="t" r="r" b="b"/>
                <a:pathLst>
                  <a:path w="666964" h="564069" extrusionOk="0">
                    <a:moveTo>
                      <a:pt x="666965" y="111449"/>
                    </a:moveTo>
                    <a:lnTo>
                      <a:pt x="237471" y="564070"/>
                    </a:lnTo>
                    <a:lnTo>
                      <a:pt x="0" y="0"/>
                    </a:lnTo>
                    <a:cubicBezTo>
                      <a:pt x="0" y="0"/>
                      <a:pt x="319280" y="59136"/>
                      <a:pt x="666965" y="1114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9" name="Google Shape;289;p7"/>
              <p:cNvSpPr/>
              <p:nvPr/>
            </p:nvSpPr>
            <p:spPr>
              <a:xfrm>
                <a:off x="7270995" y="-371078"/>
                <a:ext cx="293765" cy="255565"/>
              </a:xfrm>
              <a:custGeom>
                <a:avLst/>
                <a:gdLst/>
                <a:ahLst/>
                <a:cxnLst/>
                <a:rect l="l" t="t" r="r" b="b"/>
                <a:pathLst>
                  <a:path w="660147" h="574304" extrusionOk="0">
                    <a:moveTo>
                      <a:pt x="660148" y="142155"/>
                    </a:moveTo>
                    <a:lnTo>
                      <a:pt x="211338" y="574305"/>
                    </a:lnTo>
                    <a:lnTo>
                      <a:pt x="0" y="0"/>
                    </a:lnTo>
                    <a:cubicBezTo>
                      <a:pt x="0" y="1137"/>
                      <a:pt x="315871" y="73920"/>
                      <a:pt x="660148" y="14215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0" name="Google Shape;290;p7"/>
              <p:cNvSpPr/>
              <p:nvPr/>
            </p:nvSpPr>
            <p:spPr>
              <a:xfrm>
                <a:off x="6588852" y="-559632"/>
                <a:ext cx="2787993" cy="448378"/>
              </a:xfrm>
              <a:custGeom>
                <a:avLst/>
                <a:gdLst/>
                <a:ahLst/>
                <a:cxnLst/>
                <a:rect l="l" t="t" r="r" b="b"/>
                <a:pathLst>
                  <a:path w="6265153" h="1007592" extrusionOk="0">
                    <a:moveTo>
                      <a:pt x="6265154" y="1007593"/>
                    </a:moveTo>
                    <a:cubicBezTo>
                      <a:pt x="6265154" y="1007593"/>
                      <a:pt x="2679222" y="935947"/>
                      <a:pt x="0" y="0"/>
                    </a:cubicBezTo>
                  </a:path>
                </a:pathLst>
              </a:custGeom>
              <a:noFill/>
              <a:ln w="152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91" name="Google Shape;291;p7"/>
            <p:cNvGrpSpPr/>
            <p:nvPr/>
          </p:nvGrpSpPr>
          <p:grpSpPr>
            <a:xfrm rot="487709">
              <a:off x="7036660" y="-183050"/>
              <a:ext cx="2788124" cy="659596"/>
              <a:chOff x="6588852" y="-559632"/>
              <a:chExt cx="2787993" cy="659565"/>
            </a:xfrm>
          </p:grpSpPr>
          <p:sp>
            <p:nvSpPr>
              <p:cNvPr id="292" name="Google Shape;292;p7"/>
              <p:cNvSpPr/>
              <p:nvPr/>
            </p:nvSpPr>
            <p:spPr>
              <a:xfrm>
                <a:off x="8846455" y="-138933"/>
                <a:ext cx="299834" cy="238865"/>
              </a:xfrm>
              <a:custGeom>
                <a:avLst/>
                <a:gdLst/>
                <a:ahLst/>
                <a:cxnLst/>
                <a:rect l="l" t="t" r="r" b="b"/>
                <a:pathLst>
                  <a:path w="673785" h="536776" extrusionOk="0">
                    <a:moveTo>
                      <a:pt x="673785" y="42078"/>
                    </a:moveTo>
                    <a:lnTo>
                      <a:pt x="294285" y="536776"/>
                    </a:lnTo>
                    <a:lnTo>
                      <a:pt x="3" y="0"/>
                    </a:lnTo>
                    <a:cubicBezTo>
                      <a:pt x="-1134" y="0"/>
                      <a:pt x="321555" y="25019"/>
                      <a:pt x="673785" y="4207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3" name="Google Shape;293;p7"/>
              <p:cNvSpPr/>
              <p:nvPr/>
            </p:nvSpPr>
            <p:spPr>
              <a:xfrm>
                <a:off x="8458541" y="-176441"/>
                <a:ext cx="299327" cy="242914"/>
              </a:xfrm>
              <a:custGeom>
                <a:avLst/>
                <a:gdLst/>
                <a:ahLst/>
                <a:cxnLst/>
                <a:rect l="l" t="t" r="r" b="b"/>
                <a:pathLst>
                  <a:path w="672646" h="545874" extrusionOk="0">
                    <a:moveTo>
                      <a:pt x="672646" y="63685"/>
                    </a:moveTo>
                    <a:lnTo>
                      <a:pt x="277240" y="545874"/>
                    </a:lnTo>
                    <a:lnTo>
                      <a:pt x="0" y="0"/>
                    </a:lnTo>
                    <a:cubicBezTo>
                      <a:pt x="0" y="0"/>
                      <a:pt x="321552" y="35254"/>
                      <a:pt x="672646" y="63685"/>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4" name="Google Shape;294;p7"/>
              <p:cNvSpPr/>
              <p:nvPr/>
            </p:nvSpPr>
            <p:spPr>
              <a:xfrm>
                <a:off x="6879535" y="-464341"/>
                <a:ext cx="291743" cy="258602"/>
              </a:xfrm>
              <a:custGeom>
                <a:avLst/>
                <a:gdLst/>
                <a:ahLst/>
                <a:cxnLst/>
                <a:rect l="l" t="t" r="r" b="b"/>
                <a:pathLst>
                  <a:path w="655602" h="581128" extrusionOk="0">
                    <a:moveTo>
                      <a:pt x="655603" y="162625"/>
                    </a:moveTo>
                    <a:lnTo>
                      <a:pt x="193159" y="581128"/>
                    </a:lnTo>
                    <a:lnTo>
                      <a:pt x="0" y="0"/>
                    </a:lnTo>
                    <a:cubicBezTo>
                      <a:pt x="0" y="0"/>
                      <a:pt x="312462" y="83018"/>
                      <a:pt x="655603" y="162625"/>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5" name="Google Shape;295;p7"/>
              <p:cNvSpPr/>
              <p:nvPr/>
            </p:nvSpPr>
            <p:spPr>
              <a:xfrm>
                <a:off x="8058472" y="-224096"/>
                <a:ext cx="298316" cy="246465"/>
              </a:xfrm>
              <a:custGeom>
                <a:avLst/>
                <a:gdLst/>
                <a:ahLst/>
                <a:cxnLst/>
                <a:rect l="l" t="t" r="r" b="b"/>
                <a:pathLst>
                  <a:path w="670373" h="553855" extrusionOk="0">
                    <a:moveTo>
                      <a:pt x="670374" y="84177"/>
                    </a:moveTo>
                    <a:lnTo>
                      <a:pt x="260196" y="553856"/>
                    </a:lnTo>
                    <a:lnTo>
                      <a:pt x="0" y="21"/>
                    </a:lnTo>
                    <a:cubicBezTo>
                      <a:pt x="0" y="-1116"/>
                      <a:pt x="320416" y="44373"/>
                      <a:pt x="670374" y="84177"/>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6" name="Google Shape;296;p7"/>
              <p:cNvSpPr/>
              <p:nvPr/>
            </p:nvSpPr>
            <p:spPr>
              <a:xfrm>
                <a:off x="7664987" y="-286938"/>
                <a:ext cx="296799" cy="251011"/>
              </a:xfrm>
              <a:custGeom>
                <a:avLst/>
                <a:gdLst/>
                <a:ahLst/>
                <a:cxnLst/>
                <a:rect l="l" t="t" r="r" b="b"/>
                <a:pathLst>
                  <a:path w="666964" h="564069" extrusionOk="0">
                    <a:moveTo>
                      <a:pt x="666965" y="111449"/>
                    </a:moveTo>
                    <a:lnTo>
                      <a:pt x="237471" y="564070"/>
                    </a:lnTo>
                    <a:lnTo>
                      <a:pt x="0" y="0"/>
                    </a:lnTo>
                    <a:cubicBezTo>
                      <a:pt x="0" y="0"/>
                      <a:pt x="319280" y="59136"/>
                      <a:pt x="666965" y="1114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7" name="Google Shape;297;p7"/>
              <p:cNvSpPr/>
              <p:nvPr/>
            </p:nvSpPr>
            <p:spPr>
              <a:xfrm>
                <a:off x="7270995" y="-371078"/>
                <a:ext cx="293765" cy="255565"/>
              </a:xfrm>
              <a:custGeom>
                <a:avLst/>
                <a:gdLst/>
                <a:ahLst/>
                <a:cxnLst/>
                <a:rect l="l" t="t" r="r" b="b"/>
                <a:pathLst>
                  <a:path w="660147" h="574304" extrusionOk="0">
                    <a:moveTo>
                      <a:pt x="660148" y="142155"/>
                    </a:moveTo>
                    <a:lnTo>
                      <a:pt x="211338" y="574305"/>
                    </a:lnTo>
                    <a:lnTo>
                      <a:pt x="0" y="0"/>
                    </a:lnTo>
                    <a:cubicBezTo>
                      <a:pt x="0" y="1137"/>
                      <a:pt x="315871" y="73920"/>
                      <a:pt x="660148" y="14215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8" name="Google Shape;298;p7"/>
              <p:cNvSpPr/>
              <p:nvPr/>
            </p:nvSpPr>
            <p:spPr>
              <a:xfrm>
                <a:off x="6588852" y="-559632"/>
                <a:ext cx="2787993" cy="448378"/>
              </a:xfrm>
              <a:custGeom>
                <a:avLst/>
                <a:gdLst/>
                <a:ahLst/>
                <a:cxnLst/>
                <a:rect l="l" t="t" r="r" b="b"/>
                <a:pathLst>
                  <a:path w="6265153" h="1007592" extrusionOk="0">
                    <a:moveTo>
                      <a:pt x="6265154" y="1007593"/>
                    </a:moveTo>
                    <a:cubicBezTo>
                      <a:pt x="6265154" y="1007593"/>
                      <a:pt x="2679222" y="935947"/>
                      <a:pt x="0" y="0"/>
                    </a:cubicBezTo>
                  </a:path>
                </a:pathLst>
              </a:custGeom>
              <a:noFill/>
              <a:ln w="152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0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408"/>
        <p:cNvGrpSpPr/>
        <p:nvPr/>
      </p:nvGrpSpPr>
      <p:grpSpPr>
        <a:xfrm>
          <a:off x="0" y="0"/>
          <a:ext cx="0" cy="0"/>
          <a:chOff x="0" y="0"/>
          <a:chExt cx="0" cy="0"/>
        </a:xfrm>
      </p:grpSpPr>
      <p:sp>
        <p:nvSpPr>
          <p:cNvPr id="409" name="Google Shape;409;p13"/>
          <p:cNvSpPr txBox="1">
            <a:spLocks noGrp="1"/>
          </p:cNvSpPr>
          <p:nvPr>
            <p:ph type="title"/>
          </p:nvPr>
        </p:nvSpPr>
        <p:spPr>
          <a:xfrm>
            <a:off x="720000" y="520275"/>
            <a:ext cx="7704000" cy="5760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10" name="Google Shape;410;p13"/>
          <p:cNvSpPr txBox="1">
            <a:spLocks noGrp="1"/>
          </p:cNvSpPr>
          <p:nvPr>
            <p:ph type="subTitle" idx="1"/>
          </p:nvPr>
        </p:nvSpPr>
        <p:spPr>
          <a:xfrm>
            <a:off x="719999" y="3132296"/>
            <a:ext cx="2376600" cy="62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1600"/>
              </a:spcBef>
              <a:spcAft>
                <a:spcPts val="0"/>
              </a:spcAft>
              <a:buSzPts val="1400"/>
              <a:buNone/>
              <a:defRPr/>
            </a:lvl3pPr>
            <a:lvl4pPr lvl="3" algn="ctr" rtl="0">
              <a:lnSpc>
                <a:spcPct val="115000"/>
              </a:lnSpc>
              <a:spcBef>
                <a:spcPts val="1600"/>
              </a:spcBef>
              <a:spcAft>
                <a:spcPts val="0"/>
              </a:spcAft>
              <a:buSzPts val="1400"/>
              <a:buNone/>
              <a:defRPr/>
            </a:lvl4pPr>
            <a:lvl5pPr lvl="4" algn="ctr" rtl="0">
              <a:lnSpc>
                <a:spcPct val="115000"/>
              </a:lnSpc>
              <a:spcBef>
                <a:spcPts val="1600"/>
              </a:spcBef>
              <a:spcAft>
                <a:spcPts val="0"/>
              </a:spcAft>
              <a:buSzPts val="1400"/>
              <a:buNone/>
              <a:defRPr/>
            </a:lvl5pPr>
            <a:lvl6pPr lvl="5" algn="ctr" rtl="0">
              <a:lnSpc>
                <a:spcPct val="115000"/>
              </a:lnSpc>
              <a:spcBef>
                <a:spcPts val="1600"/>
              </a:spcBef>
              <a:spcAft>
                <a:spcPts val="0"/>
              </a:spcAft>
              <a:buSzPts val="1400"/>
              <a:buNone/>
              <a:defRPr/>
            </a:lvl6pPr>
            <a:lvl7pPr lvl="6" algn="ctr" rtl="0">
              <a:lnSpc>
                <a:spcPct val="115000"/>
              </a:lnSpc>
              <a:spcBef>
                <a:spcPts val="1600"/>
              </a:spcBef>
              <a:spcAft>
                <a:spcPts val="0"/>
              </a:spcAft>
              <a:buSzPts val="1400"/>
              <a:buNone/>
              <a:defRPr/>
            </a:lvl7pPr>
            <a:lvl8pPr lvl="7" algn="ctr" rtl="0">
              <a:lnSpc>
                <a:spcPct val="115000"/>
              </a:lnSpc>
              <a:spcBef>
                <a:spcPts val="1600"/>
              </a:spcBef>
              <a:spcAft>
                <a:spcPts val="0"/>
              </a:spcAft>
              <a:buSzPts val="1400"/>
              <a:buNone/>
              <a:defRPr/>
            </a:lvl8pPr>
            <a:lvl9pPr lvl="8" algn="ctr" rtl="0">
              <a:lnSpc>
                <a:spcPct val="115000"/>
              </a:lnSpc>
              <a:spcBef>
                <a:spcPts val="1600"/>
              </a:spcBef>
              <a:spcAft>
                <a:spcPts val="1600"/>
              </a:spcAft>
              <a:buSzPts val="1400"/>
              <a:buNone/>
              <a:defRPr/>
            </a:lvl9pPr>
          </a:lstStyle>
          <a:p>
            <a:endParaRPr/>
          </a:p>
        </p:txBody>
      </p:sp>
      <p:sp>
        <p:nvSpPr>
          <p:cNvPr id="411" name="Google Shape;411;p13"/>
          <p:cNvSpPr txBox="1">
            <a:spLocks noGrp="1"/>
          </p:cNvSpPr>
          <p:nvPr>
            <p:ph type="subTitle" idx="2"/>
          </p:nvPr>
        </p:nvSpPr>
        <p:spPr>
          <a:xfrm>
            <a:off x="3383698" y="3132296"/>
            <a:ext cx="2376600" cy="62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1600"/>
              </a:spcBef>
              <a:spcAft>
                <a:spcPts val="0"/>
              </a:spcAft>
              <a:buSzPts val="1400"/>
              <a:buNone/>
              <a:defRPr/>
            </a:lvl3pPr>
            <a:lvl4pPr lvl="3" algn="ctr" rtl="0">
              <a:lnSpc>
                <a:spcPct val="115000"/>
              </a:lnSpc>
              <a:spcBef>
                <a:spcPts val="1600"/>
              </a:spcBef>
              <a:spcAft>
                <a:spcPts val="0"/>
              </a:spcAft>
              <a:buSzPts val="1400"/>
              <a:buNone/>
              <a:defRPr/>
            </a:lvl4pPr>
            <a:lvl5pPr lvl="4" algn="ctr" rtl="0">
              <a:lnSpc>
                <a:spcPct val="115000"/>
              </a:lnSpc>
              <a:spcBef>
                <a:spcPts val="1600"/>
              </a:spcBef>
              <a:spcAft>
                <a:spcPts val="0"/>
              </a:spcAft>
              <a:buSzPts val="1400"/>
              <a:buNone/>
              <a:defRPr/>
            </a:lvl5pPr>
            <a:lvl6pPr lvl="5" algn="ctr" rtl="0">
              <a:lnSpc>
                <a:spcPct val="115000"/>
              </a:lnSpc>
              <a:spcBef>
                <a:spcPts val="1600"/>
              </a:spcBef>
              <a:spcAft>
                <a:spcPts val="0"/>
              </a:spcAft>
              <a:buSzPts val="1400"/>
              <a:buNone/>
              <a:defRPr/>
            </a:lvl6pPr>
            <a:lvl7pPr lvl="6" algn="ctr" rtl="0">
              <a:lnSpc>
                <a:spcPct val="115000"/>
              </a:lnSpc>
              <a:spcBef>
                <a:spcPts val="1600"/>
              </a:spcBef>
              <a:spcAft>
                <a:spcPts val="0"/>
              </a:spcAft>
              <a:buSzPts val="1400"/>
              <a:buNone/>
              <a:defRPr/>
            </a:lvl7pPr>
            <a:lvl8pPr lvl="7" algn="ctr" rtl="0">
              <a:lnSpc>
                <a:spcPct val="115000"/>
              </a:lnSpc>
              <a:spcBef>
                <a:spcPts val="1600"/>
              </a:spcBef>
              <a:spcAft>
                <a:spcPts val="0"/>
              </a:spcAft>
              <a:buSzPts val="1400"/>
              <a:buNone/>
              <a:defRPr/>
            </a:lvl8pPr>
            <a:lvl9pPr lvl="8" algn="ctr" rtl="0">
              <a:lnSpc>
                <a:spcPct val="115000"/>
              </a:lnSpc>
              <a:spcBef>
                <a:spcPts val="1600"/>
              </a:spcBef>
              <a:spcAft>
                <a:spcPts val="1600"/>
              </a:spcAft>
              <a:buSzPts val="1400"/>
              <a:buNone/>
              <a:defRPr/>
            </a:lvl9pPr>
          </a:lstStyle>
          <a:p>
            <a:endParaRPr/>
          </a:p>
        </p:txBody>
      </p:sp>
      <p:sp>
        <p:nvSpPr>
          <p:cNvPr id="412" name="Google Shape;412;p13"/>
          <p:cNvSpPr txBox="1">
            <a:spLocks noGrp="1"/>
          </p:cNvSpPr>
          <p:nvPr>
            <p:ph type="title" idx="3" hasCustomPrompt="1"/>
          </p:nvPr>
        </p:nvSpPr>
        <p:spPr>
          <a:xfrm>
            <a:off x="773249" y="1773099"/>
            <a:ext cx="734700" cy="274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13" name="Google Shape;413;p13"/>
          <p:cNvSpPr txBox="1">
            <a:spLocks noGrp="1"/>
          </p:cNvSpPr>
          <p:nvPr>
            <p:ph type="title" idx="4" hasCustomPrompt="1"/>
          </p:nvPr>
        </p:nvSpPr>
        <p:spPr>
          <a:xfrm>
            <a:off x="3436948" y="1773099"/>
            <a:ext cx="734700" cy="274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14" name="Google Shape;414;p13"/>
          <p:cNvSpPr txBox="1">
            <a:spLocks noGrp="1"/>
          </p:cNvSpPr>
          <p:nvPr>
            <p:ph type="title" idx="5" hasCustomPrompt="1"/>
          </p:nvPr>
        </p:nvSpPr>
        <p:spPr>
          <a:xfrm>
            <a:off x="6111599" y="1773099"/>
            <a:ext cx="734700" cy="274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15" name="Google Shape;415;p13"/>
          <p:cNvSpPr txBox="1">
            <a:spLocks noGrp="1"/>
          </p:cNvSpPr>
          <p:nvPr>
            <p:ph type="subTitle" idx="6"/>
          </p:nvPr>
        </p:nvSpPr>
        <p:spPr>
          <a:xfrm>
            <a:off x="6047399" y="3132296"/>
            <a:ext cx="2376600" cy="625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1600"/>
              </a:spcBef>
              <a:spcAft>
                <a:spcPts val="0"/>
              </a:spcAft>
              <a:buSzPts val="1400"/>
              <a:buNone/>
              <a:defRPr/>
            </a:lvl3pPr>
            <a:lvl4pPr lvl="3" algn="ctr" rtl="0">
              <a:lnSpc>
                <a:spcPct val="115000"/>
              </a:lnSpc>
              <a:spcBef>
                <a:spcPts val="1600"/>
              </a:spcBef>
              <a:spcAft>
                <a:spcPts val="0"/>
              </a:spcAft>
              <a:buSzPts val="1400"/>
              <a:buNone/>
              <a:defRPr/>
            </a:lvl4pPr>
            <a:lvl5pPr lvl="4" algn="ctr" rtl="0">
              <a:lnSpc>
                <a:spcPct val="115000"/>
              </a:lnSpc>
              <a:spcBef>
                <a:spcPts val="1600"/>
              </a:spcBef>
              <a:spcAft>
                <a:spcPts val="0"/>
              </a:spcAft>
              <a:buSzPts val="1400"/>
              <a:buNone/>
              <a:defRPr/>
            </a:lvl5pPr>
            <a:lvl6pPr lvl="5" algn="ctr" rtl="0">
              <a:lnSpc>
                <a:spcPct val="115000"/>
              </a:lnSpc>
              <a:spcBef>
                <a:spcPts val="1600"/>
              </a:spcBef>
              <a:spcAft>
                <a:spcPts val="0"/>
              </a:spcAft>
              <a:buSzPts val="1400"/>
              <a:buNone/>
              <a:defRPr/>
            </a:lvl6pPr>
            <a:lvl7pPr lvl="6" algn="ctr" rtl="0">
              <a:lnSpc>
                <a:spcPct val="115000"/>
              </a:lnSpc>
              <a:spcBef>
                <a:spcPts val="1600"/>
              </a:spcBef>
              <a:spcAft>
                <a:spcPts val="0"/>
              </a:spcAft>
              <a:buSzPts val="1400"/>
              <a:buNone/>
              <a:defRPr/>
            </a:lvl7pPr>
            <a:lvl8pPr lvl="7" algn="ctr" rtl="0">
              <a:lnSpc>
                <a:spcPct val="115000"/>
              </a:lnSpc>
              <a:spcBef>
                <a:spcPts val="1600"/>
              </a:spcBef>
              <a:spcAft>
                <a:spcPts val="0"/>
              </a:spcAft>
              <a:buSzPts val="1400"/>
              <a:buNone/>
              <a:defRPr/>
            </a:lvl8pPr>
            <a:lvl9pPr lvl="8" algn="ctr" rtl="0">
              <a:lnSpc>
                <a:spcPct val="115000"/>
              </a:lnSpc>
              <a:spcBef>
                <a:spcPts val="1600"/>
              </a:spcBef>
              <a:spcAft>
                <a:spcPts val="1600"/>
              </a:spcAft>
              <a:buSzPts val="1400"/>
              <a:buNone/>
              <a:defRPr/>
            </a:lvl9pPr>
          </a:lstStyle>
          <a:p>
            <a:endParaRPr/>
          </a:p>
        </p:txBody>
      </p:sp>
      <p:sp>
        <p:nvSpPr>
          <p:cNvPr id="416" name="Google Shape;416;p13"/>
          <p:cNvSpPr txBox="1">
            <a:spLocks noGrp="1"/>
          </p:cNvSpPr>
          <p:nvPr>
            <p:ph type="subTitle" idx="7"/>
          </p:nvPr>
        </p:nvSpPr>
        <p:spPr>
          <a:xfrm>
            <a:off x="719999" y="2425850"/>
            <a:ext cx="2376600" cy="737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Capriola"/>
              <a:buNone/>
              <a:defRPr sz="2400">
                <a:solidFill>
                  <a:schemeClr val="dk1"/>
                </a:solidFill>
                <a:latin typeface="Capriola"/>
                <a:ea typeface="Capriola"/>
                <a:cs typeface="Capriola"/>
                <a:sym typeface="Capriola"/>
              </a:defRPr>
            </a:lvl1pPr>
            <a:lvl2pPr lvl="1" rtl="0">
              <a:lnSpc>
                <a:spcPct val="100000"/>
              </a:lnSpc>
              <a:spcBef>
                <a:spcPts val="0"/>
              </a:spcBef>
              <a:spcAft>
                <a:spcPts val="0"/>
              </a:spcAft>
              <a:buSzPts val="2000"/>
              <a:buFont typeface="Capriola"/>
              <a:buNone/>
              <a:defRPr sz="2000">
                <a:latin typeface="Capriola"/>
                <a:ea typeface="Capriola"/>
                <a:cs typeface="Capriola"/>
                <a:sym typeface="Capriola"/>
              </a:defRPr>
            </a:lvl2pPr>
            <a:lvl3pPr lvl="2" rtl="0">
              <a:lnSpc>
                <a:spcPct val="100000"/>
              </a:lnSpc>
              <a:spcBef>
                <a:spcPts val="0"/>
              </a:spcBef>
              <a:spcAft>
                <a:spcPts val="0"/>
              </a:spcAft>
              <a:buSzPts val="2000"/>
              <a:buFont typeface="Capriola"/>
              <a:buNone/>
              <a:defRPr sz="2000">
                <a:latin typeface="Capriola"/>
                <a:ea typeface="Capriola"/>
                <a:cs typeface="Capriola"/>
                <a:sym typeface="Capriola"/>
              </a:defRPr>
            </a:lvl3pPr>
            <a:lvl4pPr lvl="3" rtl="0">
              <a:lnSpc>
                <a:spcPct val="100000"/>
              </a:lnSpc>
              <a:spcBef>
                <a:spcPts val="0"/>
              </a:spcBef>
              <a:spcAft>
                <a:spcPts val="0"/>
              </a:spcAft>
              <a:buSzPts val="2000"/>
              <a:buFont typeface="Capriola"/>
              <a:buNone/>
              <a:defRPr sz="2000">
                <a:latin typeface="Capriola"/>
                <a:ea typeface="Capriola"/>
                <a:cs typeface="Capriola"/>
                <a:sym typeface="Capriola"/>
              </a:defRPr>
            </a:lvl4pPr>
            <a:lvl5pPr lvl="4" rtl="0">
              <a:lnSpc>
                <a:spcPct val="100000"/>
              </a:lnSpc>
              <a:spcBef>
                <a:spcPts val="0"/>
              </a:spcBef>
              <a:spcAft>
                <a:spcPts val="0"/>
              </a:spcAft>
              <a:buSzPts val="2000"/>
              <a:buFont typeface="Capriola"/>
              <a:buNone/>
              <a:defRPr sz="2000">
                <a:latin typeface="Capriola"/>
                <a:ea typeface="Capriola"/>
                <a:cs typeface="Capriola"/>
                <a:sym typeface="Capriola"/>
              </a:defRPr>
            </a:lvl5pPr>
            <a:lvl6pPr lvl="5" rtl="0">
              <a:lnSpc>
                <a:spcPct val="100000"/>
              </a:lnSpc>
              <a:spcBef>
                <a:spcPts val="0"/>
              </a:spcBef>
              <a:spcAft>
                <a:spcPts val="0"/>
              </a:spcAft>
              <a:buSzPts val="2000"/>
              <a:buFont typeface="Capriola"/>
              <a:buNone/>
              <a:defRPr sz="2000">
                <a:latin typeface="Capriola"/>
                <a:ea typeface="Capriola"/>
                <a:cs typeface="Capriola"/>
                <a:sym typeface="Capriola"/>
              </a:defRPr>
            </a:lvl6pPr>
            <a:lvl7pPr lvl="6" rtl="0">
              <a:lnSpc>
                <a:spcPct val="100000"/>
              </a:lnSpc>
              <a:spcBef>
                <a:spcPts val="0"/>
              </a:spcBef>
              <a:spcAft>
                <a:spcPts val="0"/>
              </a:spcAft>
              <a:buSzPts val="2000"/>
              <a:buFont typeface="Capriola"/>
              <a:buNone/>
              <a:defRPr sz="2000">
                <a:latin typeface="Capriola"/>
                <a:ea typeface="Capriola"/>
                <a:cs typeface="Capriola"/>
                <a:sym typeface="Capriola"/>
              </a:defRPr>
            </a:lvl7pPr>
            <a:lvl8pPr lvl="7" rtl="0">
              <a:lnSpc>
                <a:spcPct val="100000"/>
              </a:lnSpc>
              <a:spcBef>
                <a:spcPts val="0"/>
              </a:spcBef>
              <a:spcAft>
                <a:spcPts val="0"/>
              </a:spcAft>
              <a:buSzPts val="2000"/>
              <a:buFont typeface="Capriola"/>
              <a:buNone/>
              <a:defRPr sz="2000">
                <a:latin typeface="Capriola"/>
                <a:ea typeface="Capriola"/>
                <a:cs typeface="Capriola"/>
                <a:sym typeface="Capriola"/>
              </a:defRPr>
            </a:lvl8pPr>
            <a:lvl9pPr lvl="8" rtl="0">
              <a:lnSpc>
                <a:spcPct val="100000"/>
              </a:lnSpc>
              <a:spcBef>
                <a:spcPts val="0"/>
              </a:spcBef>
              <a:spcAft>
                <a:spcPts val="0"/>
              </a:spcAft>
              <a:buSzPts val="2000"/>
              <a:buFont typeface="Capriola"/>
              <a:buNone/>
              <a:defRPr sz="2000">
                <a:latin typeface="Capriola"/>
                <a:ea typeface="Capriola"/>
                <a:cs typeface="Capriola"/>
                <a:sym typeface="Capriola"/>
              </a:defRPr>
            </a:lvl9pPr>
          </a:lstStyle>
          <a:p>
            <a:endParaRPr/>
          </a:p>
        </p:txBody>
      </p:sp>
      <p:sp>
        <p:nvSpPr>
          <p:cNvPr id="417" name="Google Shape;417;p13"/>
          <p:cNvSpPr txBox="1">
            <a:spLocks noGrp="1"/>
          </p:cNvSpPr>
          <p:nvPr>
            <p:ph type="subTitle" idx="8"/>
          </p:nvPr>
        </p:nvSpPr>
        <p:spPr>
          <a:xfrm>
            <a:off x="3383702" y="2425850"/>
            <a:ext cx="2376600" cy="737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Capriola"/>
              <a:buNone/>
              <a:defRPr sz="2400">
                <a:solidFill>
                  <a:schemeClr val="dk1"/>
                </a:solidFill>
                <a:latin typeface="Capriola"/>
                <a:ea typeface="Capriola"/>
                <a:cs typeface="Capriola"/>
                <a:sym typeface="Capriola"/>
              </a:defRPr>
            </a:lvl1pPr>
            <a:lvl2pPr lvl="1" rtl="0">
              <a:lnSpc>
                <a:spcPct val="100000"/>
              </a:lnSpc>
              <a:spcBef>
                <a:spcPts val="0"/>
              </a:spcBef>
              <a:spcAft>
                <a:spcPts val="0"/>
              </a:spcAft>
              <a:buSzPts val="2000"/>
              <a:buFont typeface="Capriola"/>
              <a:buNone/>
              <a:defRPr sz="2000">
                <a:latin typeface="Capriola"/>
                <a:ea typeface="Capriola"/>
                <a:cs typeface="Capriola"/>
                <a:sym typeface="Capriola"/>
              </a:defRPr>
            </a:lvl2pPr>
            <a:lvl3pPr lvl="2" rtl="0">
              <a:lnSpc>
                <a:spcPct val="100000"/>
              </a:lnSpc>
              <a:spcBef>
                <a:spcPts val="0"/>
              </a:spcBef>
              <a:spcAft>
                <a:spcPts val="0"/>
              </a:spcAft>
              <a:buSzPts val="2000"/>
              <a:buFont typeface="Capriola"/>
              <a:buNone/>
              <a:defRPr sz="2000">
                <a:latin typeface="Capriola"/>
                <a:ea typeface="Capriola"/>
                <a:cs typeface="Capriola"/>
                <a:sym typeface="Capriola"/>
              </a:defRPr>
            </a:lvl3pPr>
            <a:lvl4pPr lvl="3" rtl="0">
              <a:lnSpc>
                <a:spcPct val="100000"/>
              </a:lnSpc>
              <a:spcBef>
                <a:spcPts val="0"/>
              </a:spcBef>
              <a:spcAft>
                <a:spcPts val="0"/>
              </a:spcAft>
              <a:buSzPts val="2000"/>
              <a:buFont typeface="Capriola"/>
              <a:buNone/>
              <a:defRPr sz="2000">
                <a:latin typeface="Capriola"/>
                <a:ea typeface="Capriola"/>
                <a:cs typeface="Capriola"/>
                <a:sym typeface="Capriola"/>
              </a:defRPr>
            </a:lvl4pPr>
            <a:lvl5pPr lvl="4" rtl="0">
              <a:lnSpc>
                <a:spcPct val="100000"/>
              </a:lnSpc>
              <a:spcBef>
                <a:spcPts val="0"/>
              </a:spcBef>
              <a:spcAft>
                <a:spcPts val="0"/>
              </a:spcAft>
              <a:buSzPts val="2000"/>
              <a:buFont typeface="Capriola"/>
              <a:buNone/>
              <a:defRPr sz="2000">
                <a:latin typeface="Capriola"/>
                <a:ea typeface="Capriola"/>
                <a:cs typeface="Capriola"/>
                <a:sym typeface="Capriola"/>
              </a:defRPr>
            </a:lvl5pPr>
            <a:lvl6pPr lvl="5" rtl="0">
              <a:lnSpc>
                <a:spcPct val="100000"/>
              </a:lnSpc>
              <a:spcBef>
                <a:spcPts val="0"/>
              </a:spcBef>
              <a:spcAft>
                <a:spcPts val="0"/>
              </a:spcAft>
              <a:buSzPts val="2000"/>
              <a:buFont typeface="Capriola"/>
              <a:buNone/>
              <a:defRPr sz="2000">
                <a:latin typeface="Capriola"/>
                <a:ea typeface="Capriola"/>
                <a:cs typeface="Capriola"/>
                <a:sym typeface="Capriola"/>
              </a:defRPr>
            </a:lvl6pPr>
            <a:lvl7pPr lvl="6" rtl="0">
              <a:lnSpc>
                <a:spcPct val="100000"/>
              </a:lnSpc>
              <a:spcBef>
                <a:spcPts val="0"/>
              </a:spcBef>
              <a:spcAft>
                <a:spcPts val="0"/>
              </a:spcAft>
              <a:buSzPts val="2000"/>
              <a:buFont typeface="Capriola"/>
              <a:buNone/>
              <a:defRPr sz="2000">
                <a:latin typeface="Capriola"/>
                <a:ea typeface="Capriola"/>
                <a:cs typeface="Capriola"/>
                <a:sym typeface="Capriola"/>
              </a:defRPr>
            </a:lvl7pPr>
            <a:lvl8pPr lvl="7" rtl="0">
              <a:lnSpc>
                <a:spcPct val="100000"/>
              </a:lnSpc>
              <a:spcBef>
                <a:spcPts val="0"/>
              </a:spcBef>
              <a:spcAft>
                <a:spcPts val="0"/>
              </a:spcAft>
              <a:buSzPts val="2000"/>
              <a:buFont typeface="Capriola"/>
              <a:buNone/>
              <a:defRPr sz="2000">
                <a:latin typeface="Capriola"/>
                <a:ea typeface="Capriola"/>
                <a:cs typeface="Capriola"/>
                <a:sym typeface="Capriola"/>
              </a:defRPr>
            </a:lvl8pPr>
            <a:lvl9pPr lvl="8" rtl="0">
              <a:lnSpc>
                <a:spcPct val="100000"/>
              </a:lnSpc>
              <a:spcBef>
                <a:spcPts val="0"/>
              </a:spcBef>
              <a:spcAft>
                <a:spcPts val="0"/>
              </a:spcAft>
              <a:buSzPts val="2000"/>
              <a:buFont typeface="Capriola"/>
              <a:buNone/>
              <a:defRPr sz="2000">
                <a:latin typeface="Capriola"/>
                <a:ea typeface="Capriola"/>
                <a:cs typeface="Capriola"/>
                <a:sym typeface="Capriola"/>
              </a:defRPr>
            </a:lvl9pPr>
          </a:lstStyle>
          <a:p>
            <a:endParaRPr/>
          </a:p>
        </p:txBody>
      </p:sp>
      <p:sp>
        <p:nvSpPr>
          <p:cNvPr id="418" name="Google Shape;418;p13"/>
          <p:cNvSpPr txBox="1">
            <a:spLocks noGrp="1"/>
          </p:cNvSpPr>
          <p:nvPr>
            <p:ph type="subTitle" idx="9"/>
          </p:nvPr>
        </p:nvSpPr>
        <p:spPr>
          <a:xfrm>
            <a:off x="6047401" y="2425850"/>
            <a:ext cx="2376600" cy="737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000"/>
              <a:buFont typeface="Capriola"/>
              <a:buNone/>
              <a:defRPr sz="2400">
                <a:solidFill>
                  <a:schemeClr val="dk1"/>
                </a:solidFill>
                <a:latin typeface="Capriola"/>
                <a:ea typeface="Capriola"/>
                <a:cs typeface="Capriola"/>
                <a:sym typeface="Capriola"/>
              </a:defRPr>
            </a:lvl1pPr>
            <a:lvl2pPr lvl="1" rtl="0">
              <a:lnSpc>
                <a:spcPct val="100000"/>
              </a:lnSpc>
              <a:spcBef>
                <a:spcPts val="0"/>
              </a:spcBef>
              <a:spcAft>
                <a:spcPts val="0"/>
              </a:spcAft>
              <a:buSzPts val="2000"/>
              <a:buFont typeface="Capriola"/>
              <a:buNone/>
              <a:defRPr sz="2000">
                <a:latin typeface="Capriola"/>
                <a:ea typeface="Capriola"/>
                <a:cs typeface="Capriola"/>
                <a:sym typeface="Capriola"/>
              </a:defRPr>
            </a:lvl2pPr>
            <a:lvl3pPr lvl="2" rtl="0">
              <a:lnSpc>
                <a:spcPct val="100000"/>
              </a:lnSpc>
              <a:spcBef>
                <a:spcPts val="0"/>
              </a:spcBef>
              <a:spcAft>
                <a:spcPts val="0"/>
              </a:spcAft>
              <a:buSzPts val="2000"/>
              <a:buFont typeface="Capriola"/>
              <a:buNone/>
              <a:defRPr sz="2000">
                <a:latin typeface="Capriola"/>
                <a:ea typeface="Capriola"/>
                <a:cs typeface="Capriola"/>
                <a:sym typeface="Capriola"/>
              </a:defRPr>
            </a:lvl3pPr>
            <a:lvl4pPr lvl="3" rtl="0">
              <a:lnSpc>
                <a:spcPct val="100000"/>
              </a:lnSpc>
              <a:spcBef>
                <a:spcPts val="0"/>
              </a:spcBef>
              <a:spcAft>
                <a:spcPts val="0"/>
              </a:spcAft>
              <a:buSzPts val="2000"/>
              <a:buFont typeface="Capriola"/>
              <a:buNone/>
              <a:defRPr sz="2000">
                <a:latin typeface="Capriola"/>
                <a:ea typeface="Capriola"/>
                <a:cs typeface="Capriola"/>
                <a:sym typeface="Capriola"/>
              </a:defRPr>
            </a:lvl4pPr>
            <a:lvl5pPr lvl="4" rtl="0">
              <a:lnSpc>
                <a:spcPct val="100000"/>
              </a:lnSpc>
              <a:spcBef>
                <a:spcPts val="0"/>
              </a:spcBef>
              <a:spcAft>
                <a:spcPts val="0"/>
              </a:spcAft>
              <a:buSzPts val="2000"/>
              <a:buFont typeface="Capriola"/>
              <a:buNone/>
              <a:defRPr sz="2000">
                <a:latin typeface="Capriola"/>
                <a:ea typeface="Capriola"/>
                <a:cs typeface="Capriola"/>
                <a:sym typeface="Capriola"/>
              </a:defRPr>
            </a:lvl5pPr>
            <a:lvl6pPr lvl="5" rtl="0">
              <a:lnSpc>
                <a:spcPct val="100000"/>
              </a:lnSpc>
              <a:spcBef>
                <a:spcPts val="0"/>
              </a:spcBef>
              <a:spcAft>
                <a:spcPts val="0"/>
              </a:spcAft>
              <a:buSzPts val="2000"/>
              <a:buFont typeface="Capriola"/>
              <a:buNone/>
              <a:defRPr sz="2000">
                <a:latin typeface="Capriola"/>
                <a:ea typeface="Capriola"/>
                <a:cs typeface="Capriola"/>
                <a:sym typeface="Capriola"/>
              </a:defRPr>
            </a:lvl6pPr>
            <a:lvl7pPr lvl="6" rtl="0">
              <a:lnSpc>
                <a:spcPct val="100000"/>
              </a:lnSpc>
              <a:spcBef>
                <a:spcPts val="0"/>
              </a:spcBef>
              <a:spcAft>
                <a:spcPts val="0"/>
              </a:spcAft>
              <a:buSzPts val="2000"/>
              <a:buFont typeface="Capriola"/>
              <a:buNone/>
              <a:defRPr sz="2000">
                <a:latin typeface="Capriola"/>
                <a:ea typeface="Capriola"/>
                <a:cs typeface="Capriola"/>
                <a:sym typeface="Capriola"/>
              </a:defRPr>
            </a:lvl7pPr>
            <a:lvl8pPr lvl="7" rtl="0">
              <a:lnSpc>
                <a:spcPct val="100000"/>
              </a:lnSpc>
              <a:spcBef>
                <a:spcPts val="0"/>
              </a:spcBef>
              <a:spcAft>
                <a:spcPts val="0"/>
              </a:spcAft>
              <a:buSzPts val="2000"/>
              <a:buFont typeface="Capriola"/>
              <a:buNone/>
              <a:defRPr sz="2000">
                <a:latin typeface="Capriola"/>
                <a:ea typeface="Capriola"/>
                <a:cs typeface="Capriola"/>
                <a:sym typeface="Capriola"/>
              </a:defRPr>
            </a:lvl8pPr>
            <a:lvl9pPr lvl="8" rtl="0">
              <a:lnSpc>
                <a:spcPct val="100000"/>
              </a:lnSpc>
              <a:spcBef>
                <a:spcPts val="0"/>
              </a:spcBef>
              <a:spcAft>
                <a:spcPts val="0"/>
              </a:spcAft>
              <a:buSzPts val="2000"/>
              <a:buFont typeface="Capriola"/>
              <a:buNone/>
              <a:defRPr sz="2000">
                <a:latin typeface="Capriola"/>
                <a:ea typeface="Capriola"/>
                <a:cs typeface="Capriola"/>
                <a:sym typeface="Capriola"/>
              </a:defRPr>
            </a:lvl9pPr>
          </a:lstStyle>
          <a:p>
            <a:endParaRPr/>
          </a:p>
        </p:txBody>
      </p:sp>
      <p:grpSp>
        <p:nvGrpSpPr>
          <p:cNvPr id="419" name="Google Shape;419;p13"/>
          <p:cNvGrpSpPr/>
          <p:nvPr/>
        </p:nvGrpSpPr>
        <p:grpSpPr>
          <a:xfrm>
            <a:off x="135595" y="150307"/>
            <a:ext cx="413754" cy="739947"/>
            <a:chOff x="135595" y="150307"/>
            <a:chExt cx="413754" cy="739947"/>
          </a:xfrm>
        </p:grpSpPr>
        <p:sp>
          <p:nvSpPr>
            <p:cNvPr id="420" name="Google Shape;420;p13"/>
            <p:cNvSpPr/>
            <p:nvPr/>
          </p:nvSpPr>
          <p:spPr>
            <a:xfrm>
              <a:off x="135595" y="150307"/>
              <a:ext cx="413754" cy="517146"/>
            </a:xfrm>
            <a:custGeom>
              <a:avLst/>
              <a:gdLst/>
              <a:ahLst/>
              <a:cxnLst/>
              <a:rect l="l" t="t" r="r" b="b"/>
              <a:pathLst>
                <a:path w="551672" h="689528" extrusionOk="0">
                  <a:moveTo>
                    <a:pt x="380102" y="689528"/>
                  </a:moveTo>
                  <a:cubicBezTo>
                    <a:pt x="491452" y="533726"/>
                    <a:pt x="547128" y="339259"/>
                    <a:pt x="536901" y="147066"/>
                  </a:cubicBezTo>
                  <a:cubicBezTo>
                    <a:pt x="534629" y="109537"/>
                    <a:pt x="530084" y="72008"/>
                    <a:pt x="509632" y="41303"/>
                  </a:cubicBezTo>
                  <a:cubicBezTo>
                    <a:pt x="489180" y="10597"/>
                    <a:pt x="448276" y="-9873"/>
                    <a:pt x="414189" y="4911"/>
                  </a:cubicBezTo>
                  <a:cubicBezTo>
                    <a:pt x="385783" y="16283"/>
                    <a:pt x="369876" y="48126"/>
                    <a:pt x="358514" y="76557"/>
                  </a:cubicBezTo>
                  <a:cubicBezTo>
                    <a:pt x="330108" y="147066"/>
                    <a:pt x="311929" y="220986"/>
                    <a:pt x="303975" y="296044"/>
                  </a:cubicBezTo>
                  <a:cubicBezTo>
                    <a:pt x="265343" y="249417"/>
                    <a:pt x="223303" y="201653"/>
                    <a:pt x="167628" y="180045"/>
                  </a:cubicBezTo>
                  <a:cubicBezTo>
                    <a:pt x="111953" y="158438"/>
                    <a:pt x="35826" y="172085"/>
                    <a:pt x="9692" y="226672"/>
                  </a:cubicBezTo>
                  <a:cubicBezTo>
                    <a:pt x="-23258" y="293769"/>
                    <a:pt x="33553" y="371102"/>
                    <a:pt x="93773" y="416591"/>
                  </a:cubicBezTo>
                  <a:cubicBezTo>
                    <a:pt x="224439" y="515531"/>
                    <a:pt x="386920" y="571255"/>
                    <a:pt x="551672" y="571255"/>
                  </a:cubicBezTo>
                </a:path>
              </a:pathLst>
            </a:custGeom>
            <a:noFill/>
            <a:ln w="22700"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1" name="Google Shape;421;p13"/>
            <p:cNvSpPr/>
            <p:nvPr/>
          </p:nvSpPr>
          <p:spPr>
            <a:xfrm>
              <a:off x="141941" y="722027"/>
              <a:ext cx="150102" cy="168227"/>
            </a:xfrm>
            <a:custGeom>
              <a:avLst/>
              <a:gdLst/>
              <a:ahLst/>
              <a:cxnLst/>
              <a:rect l="l" t="t" r="r" b="b"/>
              <a:pathLst>
                <a:path w="200136" h="224303" extrusionOk="0">
                  <a:moveTo>
                    <a:pt x="173937" y="162643"/>
                  </a:moveTo>
                  <a:cubicBezTo>
                    <a:pt x="187572" y="129663"/>
                    <a:pt x="201207" y="94409"/>
                    <a:pt x="200071" y="59154"/>
                  </a:cubicBezTo>
                  <a:cubicBezTo>
                    <a:pt x="200071" y="40959"/>
                    <a:pt x="195526" y="21625"/>
                    <a:pt x="180755" y="9116"/>
                  </a:cubicBezTo>
                  <a:cubicBezTo>
                    <a:pt x="167120" y="-3394"/>
                    <a:pt x="142123" y="-3394"/>
                    <a:pt x="133033" y="11390"/>
                  </a:cubicBezTo>
                  <a:cubicBezTo>
                    <a:pt x="129625" y="17077"/>
                    <a:pt x="128488" y="22763"/>
                    <a:pt x="126216" y="29586"/>
                  </a:cubicBezTo>
                  <a:cubicBezTo>
                    <a:pt x="121671" y="52331"/>
                    <a:pt x="115990" y="75076"/>
                    <a:pt x="111445" y="98957"/>
                  </a:cubicBezTo>
                  <a:cubicBezTo>
                    <a:pt x="98946" y="76213"/>
                    <a:pt x="77358" y="58017"/>
                    <a:pt x="53497" y="48919"/>
                  </a:cubicBezTo>
                  <a:cubicBezTo>
                    <a:pt x="45544" y="45507"/>
                    <a:pt x="36454" y="43233"/>
                    <a:pt x="27364" y="45507"/>
                  </a:cubicBezTo>
                  <a:cubicBezTo>
                    <a:pt x="8048" y="50056"/>
                    <a:pt x="-1042" y="72801"/>
                    <a:pt x="95" y="93271"/>
                  </a:cubicBezTo>
                  <a:cubicBezTo>
                    <a:pt x="2367" y="137624"/>
                    <a:pt x="38726" y="172878"/>
                    <a:pt x="75086" y="199035"/>
                  </a:cubicBezTo>
                  <a:cubicBezTo>
                    <a:pt x="136442" y="244524"/>
                    <a:pt x="147804" y="226328"/>
                    <a:pt x="173937" y="162643"/>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22" name="Google Shape;422;p13"/>
          <p:cNvGrpSpPr/>
          <p:nvPr/>
        </p:nvGrpSpPr>
        <p:grpSpPr>
          <a:xfrm>
            <a:off x="-515132" y="-1296779"/>
            <a:ext cx="9659126" cy="7146809"/>
            <a:chOff x="-515132" y="-1296779"/>
            <a:chExt cx="9659126" cy="7146809"/>
          </a:xfrm>
        </p:grpSpPr>
        <p:sp>
          <p:nvSpPr>
            <p:cNvPr id="423" name="Google Shape;423;p13"/>
            <p:cNvSpPr/>
            <p:nvPr/>
          </p:nvSpPr>
          <p:spPr>
            <a:xfrm rot="-8950023">
              <a:off x="-509421" y="4451363"/>
              <a:ext cx="2688508" cy="763654"/>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4" name="Google Shape;424;p13"/>
            <p:cNvSpPr/>
            <p:nvPr/>
          </p:nvSpPr>
          <p:spPr>
            <a:xfrm rot="2497060">
              <a:off x="6548453" y="-502581"/>
              <a:ext cx="2681008" cy="761524"/>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25" name="Google Shape;425;p13"/>
          <p:cNvGrpSpPr/>
          <p:nvPr/>
        </p:nvGrpSpPr>
        <p:grpSpPr>
          <a:xfrm rot="877467">
            <a:off x="8239357" y="1212092"/>
            <a:ext cx="659824" cy="945943"/>
            <a:chOff x="4541362" y="1315866"/>
            <a:chExt cx="816637" cy="1170474"/>
          </a:xfrm>
        </p:grpSpPr>
        <p:sp>
          <p:nvSpPr>
            <p:cNvPr id="426" name="Google Shape;426;p13"/>
            <p:cNvSpPr/>
            <p:nvPr/>
          </p:nvSpPr>
          <p:spPr>
            <a:xfrm>
              <a:off x="4655072" y="1427237"/>
              <a:ext cx="611404" cy="838368"/>
            </a:xfrm>
            <a:custGeom>
              <a:avLst/>
              <a:gdLst/>
              <a:ahLst/>
              <a:cxnLst/>
              <a:rect l="l" t="t" r="r" b="b"/>
              <a:pathLst>
                <a:path w="611404" h="838368" extrusionOk="0">
                  <a:moveTo>
                    <a:pt x="49050" y="768997"/>
                  </a:moveTo>
                  <a:cubicBezTo>
                    <a:pt x="63821" y="712135"/>
                    <a:pt x="76320" y="652998"/>
                    <a:pt x="66094" y="594999"/>
                  </a:cubicBezTo>
                  <a:cubicBezTo>
                    <a:pt x="59276" y="555196"/>
                    <a:pt x="41097" y="518804"/>
                    <a:pt x="27462" y="480138"/>
                  </a:cubicBezTo>
                  <a:cubicBezTo>
                    <a:pt x="-11170" y="374375"/>
                    <a:pt x="-11170" y="253828"/>
                    <a:pt x="41097" y="153751"/>
                  </a:cubicBezTo>
                  <a:cubicBezTo>
                    <a:pt x="82001" y="76419"/>
                    <a:pt x="153583" y="11596"/>
                    <a:pt x="239936" y="1361"/>
                  </a:cubicBezTo>
                  <a:cubicBezTo>
                    <a:pt x="271751" y="-2050"/>
                    <a:pt x="303565" y="1361"/>
                    <a:pt x="334243" y="7047"/>
                  </a:cubicBezTo>
                  <a:cubicBezTo>
                    <a:pt x="418324" y="21831"/>
                    <a:pt x="502405" y="54811"/>
                    <a:pt x="555807" y="120771"/>
                  </a:cubicBezTo>
                  <a:cubicBezTo>
                    <a:pt x="598984" y="175359"/>
                    <a:pt x="616027" y="247004"/>
                    <a:pt x="610346" y="316376"/>
                  </a:cubicBezTo>
                  <a:cubicBezTo>
                    <a:pt x="603529" y="385748"/>
                    <a:pt x="573987" y="450570"/>
                    <a:pt x="533083" y="507432"/>
                  </a:cubicBezTo>
                  <a:cubicBezTo>
                    <a:pt x="508086" y="541549"/>
                    <a:pt x="479680" y="572255"/>
                    <a:pt x="452411" y="604097"/>
                  </a:cubicBezTo>
                  <a:cubicBezTo>
                    <a:pt x="395599" y="672331"/>
                    <a:pt x="339924" y="757624"/>
                    <a:pt x="301293" y="838368"/>
                  </a:cubicBezTo>
                  <a:lnTo>
                    <a:pt x="49050" y="768997"/>
                  </a:ln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7" name="Google Shape;427;p13"/>
            <p:cNvSpPr/>
            <p:nvPr/>
          </p:nvSpPr>
          <p:spPr>
            <a:xfrm>
              <a:off x="4668226" y="2195097"/>
              <a:ext cx="285865" cy="291243"/>
            </a:xfrm>
            <a:custGeom>
              <a:avLst/>
              <a:gdLst/>
              <a:ahLst/>
              <a:cxnLst/>
              <a:rect l="l" t="t" r="r" b="b"/>
              <a:pathLst>
                <a:path w="285865" h="291243" extrusionOk="0">
                  <a:moveTo>
                    <a:pt x="34759" y="0"/>
                  </a:moveTo>
                  <a:cubicBezTo>
                    <a:pt x="27942" y="34117"/>
                    <a:pt x="15443" y="65960"/>
                    <a:pt x="7490" y="100077"/>
                  </a:cubicBezTo>
                  <a:cubicBezTo>
                    <a:pt x="-464" y="134194"/>
                    <a:pt x="-3872" y="169448"/>
                    <a:pt x="6354" y="202428"/>
                  </a:cubicBezTo>
                  <a:cubicBezTo>
                    <a:pt x="19988" y="243369"/>
                    <a:pt x="55211" y="277486"/>
                    <a:pt x="97252" y="287721"/>
                  </a:cubicBezTo>
                  <a:cubicBezTo>
                    <a:pt x="139292" y="297956"/>
                    <a:pt x="185878" y="285447"/>
                    <a:pt x="217692" y="255878"/>
                  </a:cubicBezTo>
                  <a:cubicBezTo>
                    <a:pt x="241553" y="233134"/>
                    <a:pt x="255187" y="201291"/>
                    <a:pt x="264277" y="169448"/>
                  </a:cubicBezTo>
                  <a:cubicBezTo>
                    <a:pt x="273367" y="137606"/>
                    <a:pt x="277912" y="104626"/>
                    <a:pt x="285865" y="71646"/>
                  </a:cubicBezTo>
                  <a:lnTo>
                    <a:pt x="34759" y="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8" name="Google Shape;428;p13"/>
            <p:cNvSpPr/>
            <p:nvPr/>
          </p:nvSpPr>
          <p:spPr>
            <a:xfrm>
              <a:off x="4791611" y="1843499"/>
              <a:ext cx="223552" cy="393675"/>
            </a:xfrm>
            <a:custGeom>
              <a:avLst/>
              <a:gdLst/>
              <a:ahLst/>
              <a:cxnLst/>
              <a:rect l="l" t="t" r="r" b="b"/>
              <a:pathLst>
                <a:path w="223552" h="393675" extrusionOk="0">
                  <a:moveTo>
                    <a:pt x="73855" y="393675"/>
                  </a:moveTo>
                  <a:cubicBezTo>
                    <a:pt x="80672" y="269717"/>
                    <a:pt x="122712" y="148032"/>
                    <a:pt x="192022" y="44544"/>
                  </a:cubicBezTo>
                  <a:cubicBezTo>
                    <a:pt x="196567" y="37720"/>
                    <a:pt x="202248" y="30897"/>
                    <a:pt x="209066" y="26348"/>
                  </a:cubicBezTo>
                  <a:cubicBezTo>
                    <a:pt x="212474" y="24073"/>
                    <a:pt x="217019" y="24073"/>
                    <a:pt x="220428" y="26348"/>
                  </a:cubicBezTo>
                  <a:cubicBezTo>
                    <a:pt x="224973" y="29759"/>
                    <a:pt x="223836" y="36583"/>
                    <a:pt x="221564" y="42269"/>
                  </a:cubicBezTo>
                  <a:cubicBezTo>
                    <a:pt x="210202" y="70700"/>
                    <a:pt x="192022" y="95719"/>
                    <a:pt x="168161" y="113915"/>
                  </a:cubicBezTo>
                  <a:cubicBezTo>
                    <a:pt x="151118" y="127562"/>
                    <a:pt x="131802" y="137797"/>
                    <a:pt x="111350" y="141209"/>
                  </a:cubicBezTo>
                  <a:cubicBezTo>
                    <a:pt x="90898" y="144620"/>
                    <a:pt x="67037" y="140072"/>
                    <a:pt x="51130" y="127562"/>
                  </a:cubicBezTo>
                  <a:cubicBezTo>
                    <a:pt x="40904" y="118464"/>
                    <a:pt x="32951" y="107092"/>
                    <a:pt x="27269" y="94582"/>
                  </a:cubicBezTo>
                  <a:cubicBezTo>
                    <a:pt x="18179" y="71837"/>
                    <a:pt x="18179" y="44544"/>
                    <a:pt x="27269" y="21799"/>
                  </a:cubicBezTo>
                  <a:cubicBezTo>
                    <a:pt x="31814" y="9289"/>
                    <a:pt x="45449" y="-4358"/>
                    <a:pt x="57947" y="1328"/>
                  </a:cubicBezTo>
                  <a:cubicBezTo>
                    <a:pt x="65901" y="5877"/>
                    <a:pt x="68174" y="16113"/>
                    <a:pt x="69310" y="25211"/>
                  </a:cubicBezTo>
                  <a:cubicBezTo>
                    <a:pt x="74991" y="75249"/>
                    <a:pt x="65901" y="124150"/>
                    <a:pt x="56811" y="173051"/>
                  </a:cubicBezTo>
                  <a:cubicBezTo>
                    <a:pt x="44313" y="242423"/>
                    <a:pt x="31814" y="311794"/>
                    <a:pt x="0" y="374342"/>
                  </a:cubicBez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9" name="Google Shape;429;p13"/>
            <p:cNvSpPr/>
            <p:nvPr/>
          </p:nvSpPr>
          <p:spPr>
            <a:xfrm>
              <a:off x="4679125" y="2282664"/>
              <a:ext cx="259059" cy="60273"/>
            </a:xfrm>
            <a:custGeom>
              <a:avLst/>
              <a:gdLst/>
              <a:ahLst/>
              <a:cxnLst/>
              <a:rect l="l" t="t" r="r" b="b"/>
              <a:pathLst>
                <a:path w="259059" h="60273" extrusionOk="0">
                  <a:moveTo>
                    <a:pt x="259060" y="60274"/>
                  </a:moveTo>
                  <a:lnTo>
                    <a:pt x="0" y="0"/>
                  </a:ln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0" name="Google Shape;430;p13"/>
            <p:cNvSpPr/>
            <p:nvPr/>
          </p:nvSpPr>
          <p:spPr>
            <a:xfrm>
              <a:off x="4668899" y="2357722"/>
              <a:ext cx="239743" cy="65959"/>
            </a:xfrm>
            <a:custGeom>
              <a:avLst/>
              <a:gdLst/>
              <a:ahLst/>
              <a:cxnLst/>
              <a:rect l="l" t="t" r="r" b="b"/>
              <a:pathLst>
                <a:path w="239743" h="65959" extrusionOk="0">
                  <a:moveTo>
                    <a:pt x="239744" y="65960"/>
                  </a:moveTo>
                  <a:lnTo>
                    <a:pt x="0" y="0"/>
                  </a:ln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431" name="Google Shape;431;p13"/>
            <p:cNvGrpSpPr/>
            <p:nvPr/>
          </p:nvGrpSpPr>
          <p:grpSpPr>
            <a:xfrm>
              <a:off x="4541362" y="1315866"/>
              <a:ext cx="816637" cy="549111"/>
              <a:chOff x="4541362" y="1315866"/>
              <a:chExt cx="816637" cy="549111"/>
            </a:xfrm>
          </p:grpSpPr>
          <p:sp>
            <p:nvSpPr>
              <p:cNvPr id="432" name="Google Shape;432;p13"/>
              <p:cNvSpPr/>
              <p:nvPr/>
            </p:nvSpPr>
            <p:spPr>
              <a:xfrm>
                <a:off x="5052944" y="1322606"/>
                <a:ext cx="34510" cy="75571"/>
              </a:xfrm>
              <a:custGeom>
                <a:avLst/>
                <a:gdLst/>
                <a:ahLst/>
                <a:cxnLst/>
                <a:rect l="l" t="t" r="r" b="b"/>
                <a:pathLst>
                  <a:path w="34510" h="75571" extrusionOk="0">
                    <a:moveTo>
                      <a:pt x="34087" y="5915"/>
                    </a:moveTo>
                    <a:cubicBezTo>
                      <a:pt x="36359" y="29797"/>
                      <a:pt x="29542" y="54816"/>
                      <a:pt x="12498" y="73012"/>
                    </a:cubicBezTo>
                    <a:cubicBezTo>
                      <a:pt x="9090" y="76424"/>
                      <a:pt x="4545" y="76424"/>
                      <a:pt x="2272" y="73012"/>
                    </a:cubicBezTo>
                    <a:cubicBezTo>
                      <a:pt x="0" y="70738"/>
                      <a:pt x="0" y="68463"/>
                      <a:pt x="0" y="66189"/>
                    </a:cubicBezTo>
                    <a:cubicBezTo>
                      <a:pt x="2272" y="54816"/>
                      <a:pt x="5681" y="44581"/>
                      <a:pt x="9090" y="34346"/>
                    </a:cubicBezTo>
                    <a:cubicBezTo>
                      <a:pt x="12498" y="24111"/>
                      <a:pt x="15907" y="13876"/>
                      <a:pt x="21588" y="3641"/>
                    </a:cubicBezTo>
                    <a:cubicBezTo>
                      <a:pt x="23860" y="-2045"/>
                      <a:pt x="34087" y="-908"/>
                      <a:pt x="34087" y="5915"/>
                    </a:cubicBezTo>
                    <a:lnTo>
                      <a:pt x="34087" y="5915"/>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3" name="Google Shape;433;p13"/>
              <p:cNvSpPr/>
              <p:nvPr/>
            </p:nvSpPr>
            <p:spPr>
              <a:xfrm>
                <a:off x="4934776" y="1315866"/>
                <a:ext cx="22724" cy="62739"/>
              </a:xfrm>
              <a:custGeom>
                <a:avLst/>
                <a:gdLst/>
                <a:ahLst/>
                <a:cxnLst/>
                <a:rect l="l" t="t" r="r" b="b"/>
                <a:pathLst>
                  <a:path w="22724" h="62739" extrusionOk="0">
                    <a:moveTo>
                      <a:pt x="15907" y="4695"/>
                    </a:moveTo>
                    <a:cubicBezTo>
                      <a:pt x="24997" y="21753"/>
                      <a:pt x="24997" y="42223"/>
                      <a:pt x="15907" y="59282"/>
                    </a:cubicBezTo>
                    <a:cubicBezTo>
                      <a:pt x="13635" y="62694"/>
                      <a:pt x="9090" y="63831"/>
                      <a:pt x="5681" y="61556"/>
                    </a:cubicBezTo>
                    <a:cubicBezTo>
                      <a:pt x="3409" y="60419"/>
                      <a:pt x="2273" y="59282"/>
                      <a:pt x="2273" y="57007"/>
                    </a:cubicBezTo>
                    <a:cubicBezTo>
                      <a:pt x="0" y="47910"/>
                      <a:pt x="0" y="39949"/>
                      <a:pt x="0" y="30851"/>
                    </a:cubicBezTo>
                    <a:cubicBezTo>
                      <a:pt x="1136" y="22890"/>
                      <a:pt x="-1136" y="-2129"/>
                      <a:pt x="11362" y="146"/>
                    </a:cubicBezTo>
                    <a:cubicBezTo>
                      <a:pt x="13635" y="2420"/>
                      <a:pt x="14771" y="3557"/>
                      <a:pt x="15907" y="4695"/>
                    </a:cubicBezTo>
                    <a:lnTo>
                      <a:pt x="15907" y="4695"/>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4" name="Google Shape;434;p13"/>
              <p:cNvSpPr/>
              <p:nvPr/>
            </p:nvSpPr>
            <p:spPr>
              <a:xfrm>
                <a:off x="4786636" y="1345769"/>
                <a:ext cx="31684" cy="63496"/>
              </a:xfrm>
              <a:custGeom>
                <a:avLst/>
                <a:gdLst/>
                <a:ahLst/>
                <a:cxnLst/>
                <a:rect l="l" t="t" r="r" b="b"/>
                <a:pathLst>
                  <a:path w="31684" h="63496" extrusionOk="0">
                    <a:moveTo>
                      <a:pt x="12929" y="3223"/>
                    </a:moveTo>
                    <a:cubicBezTo>
                      <a:pt x="19747" y="12321"/>
                      <a:pt x="43607" y="61222"/>
                      <a:pt x="24291" y="63496"/>
                    </a:cubicBezTo>
                    <a:cubicBezTo>
                      <a:pt x="22019" y="63496"/>
                      <a:pt x="19747" y="62359"/>
                      <a:pt x="18610" y="61222"/>
                    </a:cubicBezTo>
                    <a:cubicBezTo>
                      <a:pt x="4976" y="46438"/>
                      <a:pt x="-1842" y="27105"/>
                      <a:pt x="431" y="6635"/>
                    </a:cubicBezTo>
                    <a:cubicBezTo>
                      <a:pt x="431" y="-189"/>
                      <a:pt x="9521" y="-2463"/>
                      <a:pt x="12929" y="3223"/>
                    </a:cubicBezTo>
                    <a:lnTo>
                      <a:pt x="12929" y="322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5" name="Google Shape;435;p13"/>
              <p:cNvSpPr/>
              <p:nvPr/>
            </p:nvSpPr>
            <p:spPr>
              <a:xfrm>
                <a:off x="4656009" y="1453618"/>
                <a:ext cx="43004" cy="40306"/>
              </a:xfrm>
              <a:custGeom>
                <a:avLst/>
                <a:gdLst/>
                <a:ahLst/>
                <a:cxnLst/>
                <a:rect l="l" t="t" r="r" b="b"/>
                <a:pathLst>
                  <a:path w="43004" h="40306" extrusionOk="0">
                    <a:moveTo>
                      <a:pt x="9481" y="0"/>
                    </a:moveTo>
                    <a:cubicBezTo>
                      <a:pt x="20843" y="2274"/>
                      <a:pt x="56066" y="29568"/>
                      <a:pt x="37887" y="39803"/>
                    </a:cubicBezTo>
                    <a:cubicBezTo>
                      <a:pt x="24252" y="45490"/>
                      <a:pt x="-18925" y="1137"/>
                      <a:pt x="9481" y="0"/>
                    </a:cubicBezTo>
                    <a:lnTo>
                      <a:pt x="9481"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6" name="Google Shape;436;p13"/>
              <p:cNvSpPr/>
              <p:nvPr/>
            </p:nvSpPr>
            <p:spPr>
              <a:xfrm>
                <a:off x="4575951" y="1578821"/>
                <a:ext cx="53331" cy="34345"/>
              </a:xfrm>
              <a:custGeom>
                <a:avLst/>
                <a:gdLst/>
                <a:ahLst/>
                <a:cxnLst/>
                <a:rect l="l" t="t" r="r" b="b"/>
                <a:pathLst>
                  <a:path w="53331" h="34345" extrusionOk="0">
                    <a:moveTo>
                      <a:pt x="10004" y="1030"/>
                    </a:moveTo>
                    <a:cubicBezTo>
                      <a:pt x="24774" y="7853"/>
                      <a:pt x="35001" y="11265"/>
                      <a:pt x="48635" y="19226"/>
                    </a:cubicBezTo>
                    <a:cubicBezTo>
                      <a:pt x="55453" y="21500"/>
                      <a:pt x="54316" y="31735"/>
                      <a:pt x="48635" y="32873"/>
                    </a:cubicBezTo>
                    <a:cubicBezTo>
                      <a:pt x="29319" y="38559"/>
                      <a:pt x="7731" y="27186"/>
                      <a:pt x="914" y="8991"/>
                    </a:cubicBezTo>
                    <a:cubicBezTo>
                      <a:pt x="-2495" y="3304"/>
                      <a:pt x="4323" y="-2382"/>
                      <a:pt x="10004" y="1030"/>
                    </a:cubicBezTo>
                    <a:lnTo>
                      <a:pt x="10004" y="103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7" name="Google Shape;437;p13"/>
              <p:cNvSpPr/>
              <p:nvPr/>
            </p:nvSpPr>
            <p:spPr>
              <a:xfrm>
                <a:off x="5181305" y="1386938"/>
                <a:ext cx="36391" cy="58740"/>
              </a:xfrm>
              <a:custGeom>
                <a:avLst/>
                <a:gdLst/>
                <a:ahLst/>
                <a:cxnLst/>
                <a:rect l="l" t="t" r="r" b="b"/>
                <a:pathLst>
                  <a:path w="36391" h="58740" extrusionOk="0">
                    <a:moveTo>
                      <a:pt x="36391" y="7544"/>
                    </a:moveTo>
                    <a:cubicBezTo>
                      <a:pt x="36391" y="18916"/>
                      <a:pt x="18212" y="70092"/>
                      <a:pt x="2304" y="56445"/>
                    </a:cubicBezTo>
                    <a:cubicBezTo>
                      <a:pt x="1168" y="55308"/>
                      <a:pt x="32" y="53033"/>
                      <a:pt x="32" y="50759"/>
                    </a:cubicBezTo>
                    <a:cubicBezTo>
                      <a:pt x="-1104" y="39387"/>
                      <a:pt x="28438" y="-20887"/>
                      <a:pt x="36391" y="7544"/>
                    </a:cubicBezTo>
                    <a:lnTo>
                      <a:pt x="36391" y="7544"/>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8" name="Google Shape;438;p13"/>
              <p:cNvSpPr/>
              <p:nvPr/>
            </p:nvSpPr>
            <p:spPr>
              <a:xfrm>
                <a:off x="5294960" y="1520185"/>
                <a:ext cx="60219" cy="32705"/>
              </a:xfrm>
              <a:custGeom>
                <a:avLst/>
                <a:gdLst/>
                <a:ahLst/>
                <a:cxnLst/>
                <a:rect l="l" t="t" r="r" b="b"/>
                <a:pathLst>
                  <a:path w="60219" h="32705" extrusionOk="0">
                    <a:moveTo>
                      <a:pt x="57948" y="13040"/>
                    </a:moveTo>
                    <a:cubicBezTo>
                      <a:pt x="49994" y="22137"/>
                      <a:pt x="1136" y="44882"/>
                      <a:pt x="0" y="24412"/>
                    </a:cubicBezTo>
                    <a:cubicBezTo>
                      <a:pt x="0" y="22137"/>
                      <a:pt x="1136" y="19863"/>
                      <a:pt x="2273" y="18726"/>
                    </a:cubicBezTo>
                    <a:cubicBezTo>
                      <a:pt x="9090" y="11902"/>
                      <a:pt x="18180" y="8491"/>
                      <a:pt x="26133" y="5079"/>
                    </a:cubicBezTo>
                    <a:cubicBezTo>
                      <a:pt x="34087" y="2804"/>
                      <a:pt x="59084" y="-6293"/>
                      <a:pt x="60220" y="7353"/>
                    </a:cubicBezTo>
                    <a:cubicBezTo>
                      <a:pt x="60220" y="9628"/>
                      <a:pt x="59084" y="11902"/>
                      <a:pt x="57948" y="13040"/>
                    </a:cubicBezTo>
                    <a:lnTo>
                      <a:pt x="57948" y="1304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9" name="Google Shape;439;p13"/>
              <p:cNvSpPr/>
              <p:nvPr/>
            </p:nvSpPr>
            <p:spPr>
              <a:xfrm>
                <a:off x="5314312" y="1675783"/>
                <a:ext cx="43687" cy="22377"/>
              </a:xfrm>
              <a:custGeom>
                <a:avLst/>
                <a:gdLst/>
                <a:ahLst/>
                <a:cxnLst/>
                <a:rect l="l" t="t" r="r" b="b"/>
                <a:pathLst>
                  <a:path w="43687" h="22377" extrusionOk="0">
                    <a:moveTo>
                      <a:pt x="39732" y="17792"/>
                    </a:moveTo>
                    <a:cubicBezTo>
                      <a:pt x="30641" y="24615"/>
                      <a:pt x="-6854" y="25753"/>
                      <a:pt x="1100" y="7557"/>
                    </a:cubicBezTo>
                    <a:cubicBezTo>
                      <a:pt x="7917" y="-6090"/>
                      <a:pt x="57911" y="-404"/>
                      <a:pt x="39732" y="17792"/>
                    </a:cubicBezTo>
                    <a:lnTo>
                      <a:pt x="39732" y="17792"/>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0" name="Google Shape;440;p13"/>
              <p:cNvSpPr/>
              <p:nvPr/>
            </p:nvSpPr>
            <p:spPr>
              <a:xfrm>
                <a:off x="5299467" y="1839141"/>
                <a:ext cx="47244" cy="25836"/>
              </a:xfrm>
              <a:custGeom>
                <a:avLst/>
                <a:gdLst/>
                <a:ahLst/>
                <a:cxnLst/>
                <a:rect l="l" t="t" r="r" b="b"/>
                <a:pathLst>
                  <a:path w="47244" h="25836" extrusionOk="0">
                    <a:moveTo>
                      <a:pt x="44351" y="21608"/>
                    </a:moveTo>
                    <a:cubicBezTo>
                      <a:pt x="30716" y="29568"/>
                      <a:pt x="10264" y="26157"/>
                      <a:pt x="1174" y="12510"/>
                    </a:cubicBezTo>
                    <a:cubicBezTo>
                      <a:pt x="-2234" y="7961"/>
                      <a:pt x="2310" y="0"/>
                      <a:pt x="7992" y="0"/>
                    </a:cubicBezTo>
                    <a:cubicBezTo>
                      <a:pt x="21626" y="0"/>
                      <a:pt x="30716" y="3412"/>
                      <a:pt x="43215" y="9098"/>
                    </a:cubicBezTo>
                    <a:cubicBezTo>
                      <a:pt x="47759" y="11372"/>
                      <a:pt x="48896" y="19333"/>
                      <a:pt x="44351" y="21608"/>
                    </a:cubicBezTo>
                    <a:lnTo>
                      <a:pt x="44351" y="21608"/>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1" name="Google Shape;441;p13"/>
              <p:cNvSpPr/>
              <p:nvPr/>
            </p:nvSpPr>
            <p:spPr>
              <a:xfrm>
                <a:off x="4541362" y="1716604"/>
                <a:ext cx="54129" cy="36719"/>
              </a:xfrm>
              <a:custGeom>
                <a:avLst/>
                <a:gdLst/>
                <a:ahLst/>
                <a:cxnLst/>
                <a:rect l="l" t="t" r="r" b="b"/>
                <a:pathLst>
                  <a:path w="54129" h="36719" extrusionOk="0">
                    <a:moveTo>
                      <a:pt x="8232" y="853"/>
                    </a:moveTo>
                    <a:cubicBezTo>
                      <a:pt x="25276" y="5402"/>
                      <a:pt x="37774" y="12225"/>
                      <a:pt x="51409" y="22460"/>
                    </a:cubicBezTo>
                    <a:cubicBezTo>
                      <a:pt x="54818" y="24735"/>
                      <a:pt x="54818" y="30421"/>
                      <a:pt x="52545" y="33833"/>
                    </a:cubicBezTo>
                    <a:cubicBezTo>
                      <a:pt x="43456" y="40656"/>
                      <a:pt x="29821" y="33833"/>
                      <a:pt x="20731" y="29284"/>
                    </a:cubicBezTo>
                    <a:cubicBezTo>
                      <a:pt x="13914" y="24735"/>
                      <a:pt x="-8811" y="9951"/>
                      <a:pt x="3688" y="853"/>
                    </a:cubicBezTo>
                    <a:cubicBezTo>
                      <a:pt x="4824" y="-284"/>
                      <a:pt x="7096" y="-284"/>
                      <a:pt x="8232" y="853"/>
                    </a:cubicBezTo>
                    <a:lnTo>
                      <a:pt x="8232" y="85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442" name="Google Shape;442;p13"/>
            <p:cNvSpPr/>
            <p:nvPr/>
          </p:nvSpPr>
          <p:spPr>
            <a:xfrm>
              <a:off x="4720668" y="1509900"/>
              <a:ext cx="304797" cy="461526"/>
            </a:xfrm>
            <a:custGeom>
              <a:avLst/>
              <a:gdLst/>
              <a:ahLst/>
              <a:cxnLst/>
              <a:rect l="l" t="t" r="r" b="b"/>
              <a:pathLst>
                <a:path w="304797" h="461526" extrusionOk="0">
                  <a:moveTo>
                    <a:pt x="298189" y="71089"/>
                  </a:moveTo>
                  <a:cubicBezTo>
                    <a:pt x="311823" y="108618"/>
                    <a:pt x="303870" y="152970"/>
                    <a:pt x="278873" y="182538"/>
                  </a:cubicBezTo>
                  <a:cubicBezTo>
                    <a:pt x="261829" y="201871"/>
                    <a:pt x="239105" y="215518"/>
                    <a:pt x="217516" y="229165"/>
                  </a:cubicBezTo>
                  <a:cubicBezTo>
                    <a:pt x="190247" y="247361"/>
                    <a:pt x="161841" y="267831"/>
                    <a:pt x="148207" y="297399"/>
                  </a:cubicBezTo>
                  <a:cubicBezTo>
                    <a:pt x="134572" y="326967"/>
                    <a:pt x="134572" y="359947"/>
                    <a:pt x="136844" y="392927"/>
                  </a:cubicBezTo>
                  <a:cubicBezTo>
                    <a:pt x="139117" y="414535"/>
                    <a:pt x="140253" y="438417"/>
                    <a:pt x="124346" y="453201"/>
                  </a:cubicBezTo>
                  <a:cubicBezTo>
                    <a:pt x="108439" y="466848"/>
                    <a:pt x="82305" y="462299"/>
                    <a:pt x="65262" y="449789"/>
                  </a:cubicBezTo>
                  <a:cubicBezTo>
                    <a:pt x="32311" y="425907"/>
                    <a:pt x="19813" y="382692"/>
                    <a:pt x="11859" y="342889"/>
                  </a:cubicBezTo>
                  <a:cubicBezTo>
                    <a:pt x="2769" y="292850"/>
                    <a:pt x="-4048" y="241674"/>
                    <a:pt x="2769" y="191636"/>
                  </a:cubicBezTo>
                  <a:cubicBezTo>
                    <a:pt x="8451" y="141598"/>
                    <a:pt x="27766" y="91559"/>
                    <a:pt x="62990" y="55167"/>
                  </a:cubicBezTo>
                  <a:cubicBezTo>
                    <a:pt x="125482" y="-10792"/>
                    <a:pt x="260693" y="-31263"/>
                    <a:pt x="298189" y="71089"/>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3" name="Google Shape;443;p13"/>
            <p:cNvSpPr/>
            <p:nvPr/>
          </p:nvSpPr>
          <p:spPr>
            <a:xfrm>
              <a:off x="5090232" y="1580076"/>
              <a:ext cx="126345" cy="312799"/>
            </a:xfrm>
            <a:custGeom>
              <a:avLst/>
              <a:gdLst/>
              <a:ahLst/>
              <a:cxnLst/>
              <a:rect l="l" t="t" r="r" b="b"/>
              <a:pathLst>
                <a:path w="126345" h="312799" extrusionOk="0">
                  <a:moveTo>
                    <a:pt x="96786" y="267026"/>
                  </a:moveTo>
                  <a:cubicBezTo>
                    <a:pt x="88832" y="282947"/>
                    <a:pt x="77470" y="297731"/>
                    <a:pt x="62699" y="305692"/>
                  </a:cubicBezTo>
                  <a:cubicBezTo>
                    <a:pt x="47928" y="314790"/>
                    <a:pt x="27476" y="315927"/>
                    <a:pt x="13842" y="304555"/>
                  </a:cubicBezTo>
                  <a:cubicBezTo>
                    <a:pt x="2479" y="295457"/>
                    <a:pt x="-929" y="278398"/>
                    <a:pt x="207" y="263614"/>
                  </a:cubicBezTo>
                  <a:cubicBezTo>
                    <a:pt x="3615" y="240869"/>
                    <a:pt x="18387" y="220399"/>
                    <a:pt x="27476" y="199929"/>
                  </a:cubicBezTo>
                  <a:cubicBezTo>
                    <a:pt x="41111" y="168086"/>
                    <a:pt x="43383" y="129420"/>
                    <a:pt x="30885" y="96440"/>
                  </a:cubicBezTo>
                  <a:cubicBezTo>
                    <a:pt x="22931" y="73696"/>
                    <a:pt x="9297" y="50951"/>
                    <a:pt x="16114" y="28206"/>
                  </a:cubicBezTo>
                  <a:cubicBezTo>
                    <a:pt x="20659" y="14559"/>
                    <a:pt x="33157" y="3187"/>
                    <a:pt x="46792" y="912"/>
                  </a:cubicBezTo>
                  <a:cubicBezTo>
                    <a:pt x="99059" y="-9323"/>
                    <a:pt x="117238" y="69147"/>
                    <a:pt x="122919" y="106675"/>
                  </a:cubicBezTo>
                  <a:cubicBezTo>
                    <a:pt x="132009" y="161263"/>
                    <a:pt x="122919" y="218125"/>
                    <a:pt x="96786" y="267026"/>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44" name="Google Shape;444;p13"/>
          <p:cNvGrpSpPr/>
          <p:nvPr/>
        </p:nvGrpSpPr>
        <p:grpSpPr>
          <a:xfrm>
            <a:off x="7629674" y="3935354"/>
            <a:ext cx="1173612" cy="1207723"/>
            <a:chOff x="2174801" y="4954035"/>
            <a:chExt cx="1281936" cy="1319195"/>
          </a:xfrm>
        </p:grpSpPr>
        <p:sp>
          <p:nvSpPr>
            <p:cNvPr id="445" name="Google Shape;445;p13"/>
            <p:cNvSpPr/>
            <p:nvPr/>
          </p:nvSpPr>
          <p:spPr>
            <a:xfrm>
              <a:off x="2174801" y="4954035"/>
              <a:ext cx="1281936" cy="1319195"/>
            </a:xfrm>
            <a:custGeom>
              <a:avLst/>
              <a:gdLst/>
              <a:ahLst/>
              <a:cxnLst/>
              <a:rect l="l" t="t" r="r" b="b"/>
              <a:pathLst>
                <a:path w="1281936" h="1319195" extrusionOk="0">
                  <a:moveTo>
                    <a:pt x="201192" y="1318058"/>
                  </a:moveTo>
                  <a:cubicBezTo>
                    <a:pt x="114839" y="1180453"/>
                    <a:pt x="51211" y="1028063"/>
                    <a:pt x="12579" y="868849"/>
                  </a:cubicBezTo>
                  <a:cubicBezTo>
                    <a:pt x="2353" y="824497"/>
                    <a:pt x="-6737" y="777870"/>
                    <a:pt x="6898" y="734656"/>
                  </a:cubicBezTo>
                  <a:cubicBezTo>
                    <a:pt x="21669" y="691440"/>
                    <a:pt x="65981" y="655049"/>
                    <a:pt x="110294" y="666421"/>
                  </a:cubicBezTo>
                  <a:cubicBezTo>
                    <a:pt x="136428" y="673244"/>
                    <a:pt x="155743" y="692578"/>
                    <a:pt x="172787" y="713048"/>
                  </a:cubicBezTo>
                  <a:cubicBezTo>
                    <a:pt x="209146" y="758537"/>
                    <a:pt x="238688" y="809713"/>
                    <a:pt x="259140" y="864301"/>
                  </a:cubicBezTo>
                  <a:cubicBezTo>
                    <a:pt x="200056" y="623206"/>
                    <a:pt x="178468" y="371877"/>
                    <a:pt x="195511" y="123959"/>
                  </a:cubicBezTo>
                  <a:cubicBezTo>
                    <a:pt x="198920" y="69372"/>
                    <a:pt x="220508" y="0"/>
                    <a:pt x="275047" y="0"/>
                  </a:cubicBezTo>
                  <a:cubicBezTo>
                    <a:pt x="303453" y="0"/>
                    <a:pt x="327314" y="21607"/>
                    <a:pt x="344357" y="43215"/>
                  </a:cubicBezTo>
                  <a:cubicBezTo>
                    <a:pt x="407986" y="122822"/>
                    <a:pt x="428438" y="227448"/>
                    <a:pt x="447754" y="327524"/>
                  </a:cubicBezTo>
                  <a:cubicBezTo>
                    <a:pt x="471614" y="456032"/>
                    <a:pt x="495475" y="583403"/>
                    <a:pt x="519336" y="711911"/>
                  </a:cubicBezTo>
                  <a:cubicBezTo>
                    <a:pt x="527290" y="565207"/>
                    <a:pt x="567057" y="400307"/>
                    <a:pt x="626141" y="264976"/>
                  </a:cubicBezTo>
                  <a:cubicBezTo>
                    <a:pt x="644321" y="224036"/>
                    <a:pt x="674999" y="178546"/>
                    <a:pt x="719312" y="181958"/>
                  </a:cubicBezTo>
                  <a:cubicBezTo>
                    <a:pt x="770442" y="185370"/>
                    <a:pt x="790894" y="247918"/>
                    <a:pt x="796575" y="299093"/>
                  </a:cubicBezTo>
                  <a:cubicBezTo>
                    <a:pt x="811346" y="429876"/>
                    <a:pt x="810210" y="561795"/>
                    <a:pt x="793167" y="691440"/>
                  </a:cubicBezTo>
                  <a:cubicBezTo>
                    <a:pt x="832934" y="573168"/>
                    <a:pt x="909062" y="466267"/>
                    <a:pt x="1007913" y="391210"/>
                  </a:cubicBezTo>
                  <a:cubicBezTo>
                    <a:pt x="1022684" y="379837"/>
                    <a:pt x="1038592" y="369602"/>
                    <a:pt x="1056771" y="369602"/>
                  </a:cubicBezTo>
                  <a:cubicBezTo>
                    <a:pt x="1102220" y="369602"/>
                    <a:pt x="1119264" y="429876"/>
                    <a:pt x="1119264" y="475365"/>
                  </a:cubicBezTo>
                  <a:cubicBezTo>
                    <a:pt x="1119264" y="622069"/>
                    <a:pt x="1081768" y="768773"/>
                    <a:pt x="1013595" y="897280"/>
                  </a:cubicBezTo>
                  <a:cubicBezTo>
                    <a:pt x="1060180" y="838144"/>
                    <a:pt x="1119264" y="788106"/>
                    <a:pt x="1186301" y="752851"/>
                  </a:cubicBezTo>
                  <a:cubicBezTo>
                    <a:pt x="1203344" y="743753"/>
                    <a:pt x="1222660" y="735793"/>
                    <a:pt x="1240840" y="740342"/>
                  </a:cubicBezTo>
                  <a:cubicBezTo>
                    <a:pt x="1279472" y="749440"/>
                    <a:pt x="1285153" y="802890"/>
                    <a:pt x="1280608" y="842693"/>
                  </a:cubicBezTo>
                  <a:cubicBezTo>
                    <a:pt x="1262428" y="1003043"/>
                    <a:pt x="1218115" y="1171355"/>
                    <a:pt x="1155623" y="1319196"/>
                  </a:cubicBezTo>
                  <a:lnTo>
                    <a:pt x="201192" y="131805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446" name="Google Shape;446;p13"/>
            <p:cNvGrpSpPr/>
            <p:nvPr/>
          </p:nvGrpSpPr>
          <p:grpSpPr>
            <a:xfrm>
              <a:off x="2266916" y="5090504"/>
              <a:ext cx="1111229" cy="1164531"/>
              <a:chOff x="2266916" y="5090504"/>
              <a:chExt cx="1111229" cy="1164531"/>
            </a:xfrm>
          </p:grpSpPr>
          <p:sp>
            <p:nvSpPr>
              <p:cNvPr id="447" name="Google Shape;447;p13"/>
              <p:cNvSpPr/>
              <p:nvPr/>
            </p:nvSpPr>
            <p:spPr>
              <a:xfrm>
                <a:off x="2468028" y="5090504"/>
                <a:ext cx="181164" cy="1153158"/>
              </a:xfrm>
              <a:custGeom>
                <a:avLst/>
                <a:gdLst/>
                <a:ahLst/>
                <a:cxnLst/>
                <a:rect l="l" t="t" r="r" b="b"/>
                <a:pathLst>
                  <a:path w="181164" h="1153158" extrusionOk="0">
                    <a:moveTo>
                      <a:pt x="3409" y="0"/>
                    </a:moveTo>
                    <a:lnTo>
                      <a:pt x="46585" y="288858"/>
                    </a:lnTo>
                    <a:lnTo>
                      <a:pt x="90898" y="577717"/>
                    </a:lnTo>
                    <a:lnTo>
                      <a:pt x="135211" y="866575"/>
                    </a:lnTo>
                    <a:lnTo>
                      <a:pt x="156799" y="1011004"/>
                    </a:lnTo>
                    <a:lnTo>
                      <a:pt x="167025" y="1083787"/>
                    </a:lnTo>
                    <a:lnTo>
                      <a:pt x="171570" y="1120179"/>
                    </a:lnTo>
                    <a:lnTo>
                      <a:pt x="173843" y="1138375"/>
                    </a:lnTo>
                    <a:lnTo>
                      <a:pt x="174979" y="1147473"/>
                    </a:lnTo>
                    <a:cubicBezTo>
                      <a:pt x="174979" y="1147473"/>
                      <a:pt x="174979" y="1147473"/>
                      <a:pt x="176115" y="1148610"/>
                    </a:cubicBezTo>
                    <a:lnTo>
                      <a:pt x="178388" y="1148610"/>
                    </a:lnTo>
                    <a:cubicBezTo>
                      <a:pt x="179524" y="1148610"/>
                      <a:pt x="178388" y="1148610"/>
                      <a:pt x="180660" y="1149747"/>
                    </a:cubicBezTo>
                    <a:cubicBezTo>
                      <a:pt x="180660" y="1149747"/>
                      <a:pt x="181796" y="1152022"/>
                      <a:pt x="180660" y="1152022"/>
                    </a:cubicBezTo>
                    <a:cubicBezTo>
                      <a:pt x="180660" y="1152022"/>
                      <a:pt x="180660" y="1152022"/>
                      <a:pt x="179524" y="1153159"/>
                    </a:cubicBezTo>
                    <a:lnTo>
                      <a:pt x="178388" y="1153159"/>
                    </a:lnTo>
                    <a:lnTo>
                      <a:pt x="176115" y="1149747"/>
                    </a:lnTo>
                    <a:lnTo>
                      <a:pt x="176115" y="1149747"/>
                    </a:lnTo>
                    <a:cubicBezTo>
                      <a:pt x="176115" y="1149747"/>
                      <a:pt x="176115" y="1149747"/>
                      <a:pt x="176115" y="1149747"/>
                    </a:cubicBezTo>
                    <a:cubicBezTo>
                      <a:pt x="176115" y="1149747"/>
                      <a:pt x="176115" y="1152022"/>
                      <a:pt x="176115" y="1152022"/>
                    </a:cubicBezTo>
                    <a:cubicBezTo>
                      <a:pt x="177251" y="1153159"/>
                      <a:pt x="176115" y="1152022"/>
                      <a:pt x="176115" y="1152022"/>
                    </a:cubicBezTo>
                    <a:cubicBezTo>
                      <a:pt x="174979" y="1152022"/>
                      <a:pt x="174979" y="1152022"/>
                      <a:pt x="173843" y="1152022"/>
                    </a:cubicBezTo>
                    <a:cubicBezTo>
                      <a:pt x="172706" y="1152022"/>
                      <a:pt x="171570" y="1152022"/>
                      <a:pt x="170434" y="1150884"/>
                    </a:cubicBezTo>
                    <a:cubicBezTo>
                      <a:pt x="169298" y="1150884"/>
                      <a:pt x="168162" y="1148610"/>
                      <a:pt x="168162" y="1147473"/>
                    </a:cubicBezTo>
                    <a:lnTo>
                      <a:pt x="167025" y="1138375"/>
                    </a:lnTo>
                    <a:lnTo>
                      <a:pt x="163617" y="1120179"/>
                    </a:lnTo>
                    <a:lnTo>
                      <a:pt x="157935" y="1083787"/>
                    </a:lnTo>
                    <a:lnTo>
                      <a:pt x="146573" y="1012141"/>
                    </a:lnTo>
                    <a:lnTo>
                      <a:pt x="123849" y="867712"/>
                    </a:lnTo>
                    <a:lnTo>
                      <a:pt x="85217" y="578854"/>
                    </a:lnTo>
                    <a:lnTo>
                      <a:pt x="43177" y="289996"/>
                    </a:lnTo>
                    <a:lnTo>
                      <a:pt x="0" y="1137"/>
                    </a:ln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8" name="Google Shape;448;p13"/>
              <p:cNvSpPr/>
              <p:nvPr/>
            </p:nvSpPr>
            <p:spPr>
              <a:xfrm>
                <a:off x="2266916" y="5703475"/>
                <a:ext cx="223836" cy="551560"/>
              </a:xfrm>
              <a:custGeom>
                <a:avLst/>
                <a:gdLst/>
                <a:ahLst/>
                <a:cxnLst/>
                <a:rect l="l" t="t" r="r" b="b"/>
                <a:pathLst>
                  <a:path w="223836" h="551560" extrusionOk="0">
                    <a:moveTo>
                      <a:pt x="3409" y="0"/>
                    </a:moveTo>
                    <a:cubicBezTo>
                      <a:pt x="35223" y="93254"/>
                      <a:pt x="70446" y="186507"/>
                      <a:pt x="107942" y="277486"/>
                    </a:cubicBezTo>
                    <a:cubicBezTo>
                      <a:pt x="126121" y="322975"/>
                      <a:pt x="145437" y="368465"/>
                      <a:pt x="165889" y="413954"/>
                    </a:cubicBezTo>
                    <a:cubicBezTo>
                      <a:pt x="185205" y="459444"/>
                      <a:pt x="204521" y="504933"/>
                      <a:pt x="223837" y="550423"/>
                    </a:cubicBezTo>
                    <a:lnTo>
                      <a:pt x="220428" y="551560"/>
                    </a:lnTo>
                    <a:cubicBezTo>
                      <a:pt x="197703" y="507208"/>
                      <a:pt x="177251" y="462856"/>
                      <a:pt x="157936" y="417366"/>
                    </a:cubicBezTo>
                    <a:cubicBezTo>
                      <a:pt x="138620" y="371877"/>
                      <a:pt x="120440" y="326387"/>
                      <a:pt x="102260" y="279761"/>
                    </a:cubicBezTo>
                    <a:cubicBezTo>
                      <a:pt x="67037" y="187644"/>
                      <a:pt x="32951" y="94391"/>
                      <a:pt x="0" y="1137"/>
                    </a:cubicBez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9" name="Google Shape;449;p13"/>
              <p:cNvSpPr/>
              <p:nvPr/>
            </p:nvSpPr>
            <p:spPr>
              <a:xfrm>
                <a:off x="2782763" y="5257677"/>
                <a:ext cx="117031" cy="987122"/>
              </a:xfrm>
              <a:custGeom>
                <a:avLst/>
                <a:gdLst/>
                <a:ahLst/>
                <a:cxnLst/>
                <a:rect l="l" t="t" r="r" b="b"/>
                <a:pathLst>
                  <a:path w="117031" h="987122" extrusionOk="0">
                    <a:moveTo>
                      <a:pt x="117031" y="1137"/>
                    </a:moveTo>
                    <a:lnTo>
                      <a:pt x="88626" y="247918"/>
                    </a:lnTo>
                    <a:lnTo>
                      <a:pt x="61356" y="494698"/>
                    </a:lnTo>
                    <a:lnTo>
                      <a:pt x="34087" y="741479"/>
                    </a:lnTo>
                    <a:cubicBezTo>
                      <a:pt x="24997" y="823360"/>
                      <a:pt x="14771" y="905241"/>
                      <a:pt x="3409" y="987122"/>
                    </a:cubicBezTo>
                    <a:lnTo>
                      <a:pt x="0" y="987122"/>
                    </a:lnTo>
                    <a:cubicBezTo>
                      <a:pt x="6817" y="905241"/>
                      <a:pt x="17043" y="822223"/>
                      <a:pt x="26133" y="740342"/>
                    </a:cubicBezTo>
                    <a:lnTo>
                      <a:pt x="55675" y="493561"/>
                    </a:lnTo>
                    <a:lnTo>
                      <a:pt x="85217" y="246781"/>
                    </a:lnTo>
                    <a:lnTo>
                      <a:pt x="113623" y="0"/>
                    </a:lnTo>
                    <a:lnTo>
                      <a:pt x="117031" y="1137"/>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0" name="Google Shape;450;p13"/>
              <p:cNvSpPr/>
              <p:nvPr/>
            </p:nvSpPr>
            <p:spPr>
              <a:xfrm>
                <a:off x="2871388" y="5443047"/>
                <a:ext cx="356775" cy="806301"/>
              </a:xfrm>
              <a:custGeom>
                <a:avLst/>
                <a:gdLst/>
                <a:ahLst/>
                <a:cxnLst/>
                <a:rect l="l" t="t" r="r" b="b"/>
                <a:pathLst>
                  <a:path w="356775" h="806301" extrusionOk="0">
                    <a:moveTo>
                      <a:pt x="356775" y="2274"/>
                    </a:moveTo>
                    <a:lnTo>
                      <a:pt x="265877" y="202428"/>
                    </a:lnTo>
                    <a:cubicBezTo>
                      <a:pt x="236335" y="269525"/>
                      <a:pt x="206793" y="336622"/>
                      <a:pt x="178388" y="403719"/>
                    </a:cubicBezTo>
                    <a:lnTo>
                      <a:pt x="92034" y="605010"/>
                    </a:lnTo>
                    <a:cubicBezTo>
                      <a:pt x="62492" y="672108"/>
                      <a:pt x="34087" y="739204"/>
                      <a:pt x="3409" y="806301"/>
                    </a:cubicBezTo>
                    <a:lnTo>
                      <a:pt x="0" y="805164"/>
                    </a:lnTo>
                    <a:cubicBezTo>
                      <a:pt x="26133" y="736930"/>
                      <a:pt x="54539" y="669833"/>
                      <a:pt x="84081" y="601599"/>
                    </a:cubicBezTo>
                    <a:lnTo>
                      <a:pt x="172707" y="400307"/>
                    </a:lnTo>
                    <a:lnTo>
                      <a:pt x="353367" y="0"/>
                    </a:lnTo>
                    <a:lnTo>
                      <a:pt x="356775" y="2274"/>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1" name="Google Shape;451;p13"/>
              <p:cNvSpPr/>
              <p:nvPr/>
            </p:nvSpPr>
            <p:spPr>
              <a:xfrm>
                <a:off x="3064547" y="5784219"/>
                <a:ext cx="313598" cy="470816"/>
              </a:xfrm>
              <a:custGeom>
                <a:avLst/>
                <a:gdLst/>
                <a:ahLst/>
                <a:cxnLst/>
                <a:rect l="l" t="t" r="r" b="b"/>
                <a:pathLst>
                  <a:path w="313598" h="470816" extrusionOk="0">
                    <a:moveTo>
                      <a:pt x="313599" y="3412"/>
                    </a:moveTo>
                    <a:cubicBezTo>
                      <a:pt x="309054" y="14784"/>
                      <a:pt x="303373" y="25019"/>
                      <a:pt x="296555" y="34117"/>
                    </a:cubicBezTo>
                    <a:lnTo>
                      <a:pt x="277239" y="63685"/>
                    </a:lnTo>
                    <a:lnTo>
                      <a:pt x="238608" y="121684"/>
                    </a:lnTo>
                    <a:lnTo>
                      <a:pt x="161344" y="238820"/>
                    </a:lnTo>
                    <a:lnTo>
                      <a:pt x="84081" y="355955"/>
                    </a:lnTo>
                    <a:cubicBezTo>
                      <a:pt x="57948" y="394621"/>
                      <a:pt x="31814" y="433288"/>
                      <a:pt x="3409" y="470816"/>
                    </a:cubicBezTo>
                    <a:lnTo>
                      <a:pt x="0" y="468542"/>
                    </a:lnTo>
                    <a:cubicBezTo>
                      <a:pt x="23861" y="428738"/>
                      <a:pt x="49994" y="390072"/>
                      <a:pt x="76127" y="350269"/>
                    </a:cubicBezTo>
                    <a:lnTo>
                      <a:pt x="155663" y="234271"/>
                    </a:lnTo>
                    <a:lnTo>
                      <a:pt x="235199" y="118273"/>
                    </a:lnTo>
                    <a:lnTo>
                      <a:pt x="274967" y="60273"/>
                    </a:lnTo>
                    <a:lnTo>
                      <a:pt x="294283" y="30705"/>
                    </a:lnTo>
                    <a:cubicBezTo>
                      <a:pt x="301100" y="20470"/>
                      <a:pt x="306781" y="11372"/>
                      <a:pt x="311326" y="0"/>
                    </a:cubicBezTo>
                    <a:lnTo>
                      <a:pt x="313599" y="341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452" name="Google Shape;452;p13"/>
          <p:cNvGrpSpPr/>
          <p:nvPr/>
        </p:nvGrpSpPr>
        <p:grpSpPr>
          <a:xfrm rot="180671" flipH="1">
            <a:off x="444194" y="4026644"/>
            <a:ext cx="1004346" cy="858711"/>
            <a:chOff x="9174930" y="3035659"/>
            <a:chExt cx="1339065" cy="1144894"/>
          </a:xfrm>
        </p:grpSpPr>
        <p:grpSp>
          <p:nvGrpSpPr>
            <p:cNvPr id="453" name="Google Shape;453;p13"/>
            <p:cNvGrpSpPr/>
            <p:nvPr/>
          </p:nvGrpSpPr>
          <p:grpSpPr>
            <a:xfrm>
              <a:off x="9174930" y="3035659"/>
              <a:ext cx="1339065" cy="1144894"/>
              <a:chOff x="9174930" y="3035659"/>
              <a:chExt cx="1339065" cy="1144894"/>
            </a:xfrm>
          </p:grpSpPr>
          <p:sp>
            <p:nvSpPr>
              <p:cNvPr id="454" name="Google Shape;454;p13"/>
              <p:cNvSpPr/>
              <p:nvPr/>
            </p:nvSpPr>
            <p:spPr>
              <a:xfrm>
                <a:off x="9639477" y="3494125"/>
                <a:ext cx="874518" cy="686428"/>
              </a:xfrm>
              <a:custGeom>
                <a:avLst/>
                <a:gdLst/>
                <a:ahLst/>
                <a:cxnLst/>
                <a:rect l="l" t="t" r="r" b="b"/>
                <a:pathLst>
                  <a:path w="874518" h="686428" extrusionOk="0">
                    <a:moveTo>
                      <a:pt x="744642" y="473925"/>
                    </a:moveTo>
                    <a:cubicBezTo>
                      <a:pt x="784410" y="502356"/>
                      <a:pt x="825314" y="531924"/>
                      <a:pt x="853720" y="571728"/>
                    </a:cubicBezTo>
                    <a:cubicBezTo>
                      <a:pt x="873036" y="600158"/>
                      <a:pt x="884398" y="639962"/>
                      <a:pt x="862809" y="666118"/>
                    </a:cubicBezTo>
                    <a:cubicBezTo>
                      <a:pt x="848039" y="684314"/>
                      <a:pt x="820769" y="690000"/>
                      <a:pt x="796908" y="684314"/>
                    </a:cubicBezTo>
                    <a:cubicBezTo>
                      <a:pt x="773048" y="678628"/>
                      <a:pt x="753732" y="664981"/>
                      <a:pt x="733280" y="651334"/>
                    </a:cubicBezTo>
                    <a:cubicBezTo>
                      <a:pt x="493536" y="485297"/>
                      <a:pt x="268563" y="297653"/>
                      <a:pt x="45863" y="110009"/>
                    </a:cubicBezTo>
                    <a:cubicBezTo>
                      <a:pt x="27683" y="95225"/>
                      <a:pt x="9503" y="79304"/>
                      <a:pt x="2686" y="57696"/>
                    </a:cubicBezTo>
                    <a:cubicBezTo>
                      <a:pt x="-5267" y="36089"/>
                      <a:pt x="4958" y="6520"/>
                      <a:pt x="26547" y="834"/>
                    </a:cubicBezTo>
                    <a:cubicBezTo>
                      <a:pt x="59497" y="-7126"/>
                      <a:pt x="132216" y="44049"/>
                      <a:pt x="160621" y="62245"/>
                    </a:cubicBezTo>
                    <a:cubicBezTo>
                      <a:pt x="228795" y="104323"/>
                      <a:pt x="293560" y="156636"/>
                      <a:pt x="359461" y="202125"/>
                    </a:cubicBezTo>
                    <a:cubicBezTo>
                      <a:pt x="488991" y="294242"/>
                      <a:pt x="617385" y="384083"/>
                      <a:pt x="744642" y="473925"/>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5" name="Google Shape;455;p13"/>
              <p:cNvSpPr/>
              <p:nvPr/>
            </p:nvSpPr>
            <p:spPr>
              <a:xfrm>
                <a:off x="9640613" y="3496399"/>
                <a:ext cx="359460" cy="295378"/>
              </a:xfrm>
              <a:custGeom>
                <a:avLst/>
                <a:gdLst/>
                <a:ahLst/>
                <a:cxnLst/>
                <a:rect l="l" t="t" r="r" b="b"/>
                <a:pathLst>
                  <a:path w="359460" h="295378" extrusionOk="0">
                    <a:moveTo>
                      <a:pt x="268563" y="295379"/>
                    </a:moveTo>
                    <a:cubicBezTo>
                      <a:pt x="193572" y="233968"/>
                      <a:pt x="119717" y="171420"/>
                      <a:pt x="45862" y="110009"/>
                    </a:cubicBezTo>
                    <a:cubicBezTo>
                      <a:pt x="27683" y="95225"/>
                      <a:pt x="9503" y="79304"/>
                      <a:pt x="2686" y="57696"/>
                    </a:cubicBezTo>
                    <a:cubicBezTo>
                      <a:pt x="-5268" y="36089"/>
                      <a:pt x="4959" y="6520"/>
                      <a:pt x="26546" y="834"/>
                    </a:cubicBezTo>
                    <a:cubicBezTo>
                      <a:pt x="59497" y="-7126"/>
                      <a:pt x="132215" y="44049"/>
                      <a:pt x="160621" y="62245"/>
                    </a:cubicBezTo>
                    <a:cubicBezTo>
                      <a:pt x="228795" y="104323"/>
                      <a:pt x="293560" y="156636"/>
                      <a:pt x="359461" y="202125"/>
                    </a:cubicBezTo>
                    <a:cubicBezTo>
                      <a:pt x="359461" y="202125"/>
                      <a:pt x="348098" y="231693"/>
                      <a:pt x="331055" y="257850"/>
                    </a:cubicBezTo>
                    <a:cubicBezTo>
                      <a:pt x="314012" y="282869"/>
                      <a:pt x="268563" y="295379"/>
                      <a:pt x="268563" y="29537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6" name="Google Shape;456;p13"/>
              <p:cNvSpPr/>
              <p:nvPr/>
            </p:nvSpPr>
            <p:spPr>
              <a:xfrm rot="-3929096">
                <a:off x="9283343" y="3143628"/>
                <a:ext cx="665935" cy="666528"/>
              </a:xfrm>
              <a:custGeom>
                <a:avLst/>
                <a:gdLst/>
                <a:ahLst/>
                <a:cxnLst/>
                <a:rect l="l" t="t" r="r" b="b"/>
                <a:pathLst>
                  <a:path w="665827" h="666420" extrusionOk="0">
                    <a:moveTo>
                      <a:pt x="665828" y="333210"/>
                    </a:moveTo>
                    <a:cubicBezTo>
                      <a:pt x="665828" y="517237"/>
                      <a:pt x="516777" y="666420"/>
                      <a:pt x="332914" y="666420"/>
                    </a:cubicBezTo>
                    <a:cubicBezTo>
                      <a:pt x="149050" y="666420"/>
                      <a:pt x="0" y="517237"/>
                      <a:pt x="0" y="333210"/>
                    </a:cubicBezTo>
                    <a:cubicBezTo>
                      <a:pt x="0" y="149183"/>
                      <a:pt x="149050" y="0"/>
                      <a:pt x="332914" y="0"/>
                    </a:cubicBezTo>
                    <a:cubicBezTo>
                      <a:pt x="516777" y="0"/>
                      <a:pt x="665828" y="149183"/>
                      <a:pt x="665828" y="333210"/>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7" name="Google Shape;457;p13"/>
              <p:cNvSpPr/>
              <p:nvPr/>
            </p:nvSpPr>
            <p:spPr>
              <a:xfrm rot="-4002436">
                <a:off x="9359379" y="3220920"/>
                <a:ext cx="513006" cy="513462"/>
              </a:xfrm>
              <a:custGeom>
                <a:avLst/>
                <a:gdLst/>
                <a:ahLst/>
                <a:cxnLst/>
                <a:rect l="l" t="t" r="r" b="b"/>
                <a:pathLst>
                  <a:path w="513563" h="514020" extrusionOk="0">
                    <a:moveTo>
                      <a:pt x="513563" y="257010"/>
                    </a:moveTo>
                    <a:cubicBezTo>
                      <a:pt x="513563" y="398953"/>
                      <a:pt x="398599" y="514020"/>
                      <a:pt x="256782" y="514020"/>
                    </a:cubicBezTo>
                    <a:cubicBezTo>
                      <a:pt x="114966" y="514020"/>
                      <a:pt x="1" y="398952"/>
                      <a:pt x="1" y="257010"/>
                    </a:cubicBezTo>
                    <a:cubicBezTo>
                      <a:pt x="1" y="115067"/>
                      <a:pt x="114966" y="0"/>
                      <a:pt x="256782" y="0"/>
                    </a:cubicBezTo>
                    <a:cubicBezTo>
                      <a:pt x="398599" y="0"/>
                      <a:pt x="513563" y="115067"/>
                      <a:pt x="513563" y="25701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58" name="Google Shape;458;p13"/>
            <p:cNvGrpSpPr/>
            <p:nvPr/>
          </p:nvGrpSpPr>
          <p:grpSpPr>
            <a:xfrm>
              <a:off x="9510772" y="3422176"/>
              <a:ext cx="205866" cy="109175"/>
              <a:chOff x="9510772" y="3422176"/>
              <a:chExt cx="205866" cy="109175"/>
            </a:xfrm>
          </p:grpSpPr>
          <p:sp>
            <p:nvSpPr>
              <p:cNvPr id="459" name="Google Shape;459;p13"/>
              <p:cNvSpPr/>
              <p:nvPr/>
            </p:nvSpPr>
            <p:spPr>
              <a:xfrm>
                <a:off x="9538338" y="3422176"/>
                <a:ext cx="104445" cy="18060"/>
              </a:xfrm>
              <a:custGeom>
                <a:avLst/>
                <a:gdLst/>
                <a:ahLst/>
                <a:cxnLst/>
                <a:rect l="l" t="t" r="r" b="b"/>
                <a:pathLst>
                  <a:path w="104445" h="18060" extrusionOk="0">
                    <a:moveTo>
                      <a:pt x="2701" y="11372"/>
                    </a:moveTo>
                    <a:cubicBezTo>
                      <a:pt x="34515" y="6823"/>
                      <a:pt x="67466" y="2275"/>
                      <a:pt x="100416" y="0"/>
                    </a:cubicBezTo>
                    <a:cubicBezTo>
                      <a:pt x="104961" y="0"/>
                      <a:pt x="106097" y="5686"/>
                      <a:pt x="101553" y="6823"/>
                    </a:cubicBezTo>
                    <a:cubicBezTo>
                      <a:pt x="95871" y="10235"/>
                      <a:pt x="-18888" y="27294"/>
                      <a:pt x="2701" y="11372"/>
                    </a:cubicBezTo>
                    <a:lnTo>
                      <a:pt x="2701" y="1137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60" name="Google Shape;460;p13"/>
              <p:cNvSpPr/>
              <p:nvPr/>
            </p:nvSpPr>
            <p:spPr>
              <a:xfrm>
                <a:off x="9510772" y="3448205"/>
                <a:ext cx="205866" cy="34244"/>
              </a:xfrm>
              <a:custGeom>
                <a:avLst/>
                <a:gdLst/>
                <a:ahLst/>
                <a:cxnLst/>
                <a:rect l="l" t="t" r="r" b="b"/>
                <a:pathLst>
                  <a:path w="205866" h="34244" extrusionOk="0">
                    <a:moveTo>
                      <a:pt x="2997" y="28558"/>
                    </a:moveTo>
                    <a:cubicBezTo>
                      <a:pt x="67763" y="21735"/>
                      <a:pt x="138209" y="11500"/>
                      <a:pt x="201837" y="127"/>
                    </a:cubicBezTo>
                    <a:cubicBezTo>
                      <a:pt x="206382" y="-1010"/>
                      <a:pt x="207518" y="5814"/>
                      <a:pt x="202974" y="6951"/>
                    </a:cubicBezTo>
                    <a:cubicBezTo>
                      <a:pt x="170023" y="16049"/>
                      <a:pt x="137072" y="22872"/>
                      <a:pt x="104122" y="27421"/>
                    </a:cubicBezTo>
                    <a:cubicBezTo>
                      <a:pt x="71171" y="31970"/>
                      <a:pt x="37084" y="34244"/>
                      <a:pt x="2997" y="34244"/>
                    </a:cubicBezTo>
                    <a:cubicBezTo>
                      <a:pt x="-411" y="34244"/>
                      <a:pt x="-1547" y="28558"/>
                      <a:pt x="2997" y="28558"/>
                    </a:cubicBezTo>
                    <a:lnTo>
                      <a:pt x="2997" y="28558"/>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61" name="Google Shape;461;p13"/>
              <p:cNvSpPr/>
              <p:nvPr/>
            </p:nvSpPr>
            <p:spPr>
              <a:xfrm>
                <a:off x="9565415" y="3517420"/>
                <a:ext cx="83565" cy="13931"/>
              </a:xfrm>
              <a:custGeom>
                <a:avLst/>
                <a:gdLst/>
                <a:ahLst/>
                <a:cxnLst/>
                <a:rect l="l" t="t" r="r" b="b"/>
                <a:pathLst>
                  <a:path w="83565" h="13931" extrusionOk="0">
                    <a:moveTo>
                      <a:pt x="2893" y="7108"/>
                    </a:moveTo>
                    <a:cubicBezTo>
                      <a:pt x="29027" y="1422"/>
                      <a:pt x="54023" y="-853"/>
                      <a:pt x="80157" y="284"/>
                    </a:cubicBezTo>
                    <a:cubicBezTo>
                      <a:pt x="82429" y="284"/>
                      <a:pt x="83566" y="2559"/>
                      <a:pt x="83566" y="3696"/>
                    </a:cubicBezTo>
                    <a:cubicBezTo>
                      <a:pt x="83566" y="4833"/>
                      <a:pt x="82429" y="7108"/>
                      <a:pt x="81293" y="7108"/>
                    </a:cubicBezTo>
                    <a:cubicBezTo>
                      <a:pt x="68795" y="10520"/>
                      <a:pt x="55160" y="11657"/>
                      <a:pt x="42661" y="12794"/>
                    </a:cubicBezTo>
                    <a:cubicBezTo>
                      <a:pt x="30163" y="13931"/>
                      <a:pt x="16528" y="13931"/>
                      <a:pt x="4030" y="13931"/>
                    </a:cubicBezTo>
                    <a:cubicBezTo>
                      <a:pt x="-516" y="13931"/>
                      <a:pt x="-1651" y="8245"/>
                      <a:pt x="2893" y="7108"/>
                    </a:cubicBezTo>
                    <a:lnTo>
                      <a:pt x="2893" y="7108"/>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462" name="Google Shape;462;p13"/>
            <p:cNvSpPr/>
            <p:nvPr/>
          </p:nvSpPr>
          <p:spPr>
            <a:xfrm>
              <a:off x="9480426" y="3256013"/>
              <a:ext cx="259923" cy="105125"/>
            </a:xfrm>
            <a:custGeom>
              <a:avLst/>
              <a:gdLst/>
              <a:ahLst/>
              <a:cxnLst/>
              <a:rect l="l" t="t" r="r" b="b"/>
              <a:pathLst>
                <a:path w="259923" h="105125" extrusionOk="0">
                  <a:moveTo>
                    <a:pt x="115152" y="1264"/>
                  </a:moveTo>
                  <a:cubicBezTo>
                    <a:pt x="143557" y="-1011"/>
                    <a:pt x="171963" y="-1011"/>
                    <a:pt x="199233" y="8087"/>
                  </a:cubicBezTo>
                  <a:cubicBezTo>
                    <a:pt x="225366" y="17185"/>
                    <a:pt x="249226" y="37655"/>
                    <a:pt x="258316" y="64949"/>
                  </a:cubicBezTo>
                  <a:cubicBezTo>
                    <a:pt x="259453" y="69498"/>
                    <a:pt x="260589" y="74047"/>
                    <a:pt x="259453" y="78596"/>
                  </a:cubicBezTo>
                  <a:cubicBezTo>
                    <a:pt x="256044" y="92243"/>
                    <a:pt x="237864" y="95654"/>
                    <a:pt x="224229" y="93380"/>
                  </a:cubicBezTo>
                  <a:cubicBezTo>
                    <a:pt x="185598" y="87694"/>
                    <a:pt x="146966" y="62675"/>
                    <a:pt x="110607" y="75184"/>
                  </a:cubicBezTo>
                  <a:cubicBezTo>
                    <a:pt x="94700" y="80870"/>
                    <a:pt x="82201" y="92243"/>
                    <a:pt x="67430" y="99066"/>
                  </a:cubicBezTo>
                  <a:cubicBezTo>
                    <a:pt x="48114" y="108164"/>
                    <a:pt x="20845" y="108164"/>
                    <a:pt x="7210" y="91105"/>
                  </a:cubicBezTo>
                  <a:cubicBezTo>
                    <a:pt x="-9833" y="69498"/>
                    <a:pt x="6074" y="39930"/>
                    <a:pt x="26526" y="27420"/>
                  </a:cubicBezTo>
                  <a:cubicBezTo>
                    <a:pt x="51523" y="11499"/>
                    <a:pt x="84473" y="3538"/>
                    <a:pt x="115152" y="1264"/>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98"/>
        <p:cNvGrpSpPr/>
        <p:nvPr/>
      </p:nvGrpSpPr>
      <p:grpSpPr>
        <a:xfrm>
          <a:off x="0" y="0"/>
          <a:ext cx="0" cy="0"/>
          <a:chOff x="0" y="0"/>
          <a:chExt cx="0" cy="0"/>
        </a:xfrm>
      </p:grpSpPr>
      <p:sp>
        <p:nvSpPr>
          <p:cNvPr id="699" name="Google Shape;699;p21"/>
          <p:cNvSpPr txBox="1">
            <a:spLocks noGrp="1"/>
          </p:cNvSpPr>
          <p:nvPr>
            <p:ph type="title"/>
          </p:nvPr>
        </p:nvSpPr>
        <p:spPr>
          <a:xfrm>
            <a:off x="713225" y="521208"/>
            <a:ext cx="77175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00" name="Google Shape;700;p21"/>
          <p:cNvSpPr txBox="1">
            <a:spLocks noGrp="1"/>
          </p:cNvSpPr>
          <p:nvPr>
            <p:ph type="subTitle" idx="1"/>
          </p:nvPr>
        </p:nvSpPr>
        <p:spPr>
          <a:xfrm>
            <a:off x="4796494" y="2902100"/>
            <a:ext cx="2993700" cy="10107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b="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01" name="Google Shape;701;p21"/>
          <p:cNvSpPr txBox="1">
            <a:spLocks noGrp="1"/>
          </p:cNvSpPr>
          <p:nvPr>
            <p:ph type="subTitle" idx="2"/>
          </p:nvPr>
        </p:nvSpPr>
        <p:spPr>
          <a:xfrm>
            <a:off x="1353806" y="2902100"/>
            <a:ext cx="2993700" cy="10107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b="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02" name="Google Shape;702;p21"/>
          <p:cNvSpPr txBox="1">
            <a:spLocks noGrp="1"/>
          </p:cNvSpPr>
          <p:nvPr>
            <p:ph type="subTitle" idx="3"/>
          </p:nvPr>
        </p:nvSpPr>
        <p:spPr>
          <a:xfrm>
            <a:off x="1353806" y="2406675"/>
            <a:ext cx="29937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Capriola"/>
              <a:buNone/>
              <a:defRPr sz="2400">
                <a:solidFill>
                  <a:schemeClr val="dk1"/>
                </a:solidFill>
                <a:latin typeface="Capriola"/>
                <a:ea typeface="Capriola"/>
                <a:cs typeface="Capriola"/>
                <a:sym typeface="Capriola"/>
              </a:defRPr>
            </a:lvl1pPr>
            <a:lvl2pPr lvl="1" algn="ctr" rtl="0">
              <a:lnSpc>
                <a:spcPct val="100000"/>
              </a:lnSpc>
              <a:spcBef>
                <a:spcPts val="0"/>
              </a:spcBef>
              <a:spcAft>
                <a:spcPts val="0"/>
              </a:spcAft>
              <a:buSzPts val="2400"/>
              <a:buFont typeface="Capriola"/>
              <a:buNone/>
              <a:defRPr sz="2400">
                <a:latin typeface="Capriola"/>
                <a:ea typeface="Capriola"/>
                <a:cs typeface="Capriola"/>
                <a:sym typeface="Capriola"/>
              </a:defRPr>
            </a:lvl2pPr>
            <a:lvl3pPr lvl="2" algn="ctr" rtl="0">
              <a:lnSpc>
                <a:spcPct val="100000"/>
              </a:lnSpc>
              <a:spcBef>
                <a:spcPts val="0"/>
              </a:spcBef>
              <a:spcAft>
                <a:spcPts val="0"/>
              </a:spcAft>
              <a:buSzPts val="2400"/>
              <a:buFont typeface="Capriola"/>
              <a:buNone/>
              <a:defRPr sz="2400">
                <a:latin typeface="Capriola"/>
                <a:ea typeface="Capriola"/>
                <a:cs typeface="Capriola"/>
                <a:sym typeface="Capriola"/>
              </a:defRPr>
            </a:lvl3pPr>
            <a:lvl4pPr lvl="3" algn="ctr" rtl="0">
              <a:lnSpc>
                <a:spcPct val="100000"/>
              </a:lnSpc>
              <a:spcBef>
                <a:spcPts val="0"/>
              </a:spcBef>
              <a:spcAft>
                <a:spcPts val="0"/>
              </a:spcAft>
              <a:buSzPts val="2400"/>
              <a:buFont typeface="Capriola"/>
              <a:buNone/>
              <a:defRPr sz="2400">
                <a:latin typeface="Capriola"/>
                <a:ea typeface="Capriola"/>
                <a:cs typeface="Capriola"/>
                <a:sym typeface="Capriola"/>
              </a:defRPr>
            </a:lvl4pPr>
            <a:lvl5pPr lvl="4" algn="ctr" rtl="0">
              <a:lnSpc>
                <a:spcPct val="100000"/>
              </a:lnSpc>
              <a:spcBef>
                <a:spcPts val="0"/>
              </a:spcBef>
              <a:spcAft>
                <a:spcPts val="0"/>
              </a:spcAft>
              <a:buSzPts val="2400"/>
              <a:buFont typeface="Capriola"/>
              <a:buNone/>
              <a:defRPr sz="2400">
                <a:latin typeface="Capriola"/>
                <a:ea typeface="Capriola"/>
                <a:cs typeface="Capriola"/>
                <a:sym typeface="Capriola"/>
              </a:defRPr>
            </a:lvl5pPr>
            <a:lvl6pPr lvl="5" algn="ctr" rtl="0">
              <a:lnSpc>
                <a:spcPct val="100000"/>
              </a:lnSpc>
              <a:spcBef>
                <a:spcPts val="0"/>
              </a:spcBef>
              <a:spcAft>
                <a:spcPts val="0"/>
              </a:spcAft>
              <a:buSzPts val="2400"/>
              <a:buFont typeface="Capriola"/>
              <a:buNone/>
              <a:defRPr sz="2400">
                <a:latin typeface="Capriola"/>
                <a:ea typeface="Capriola"/>
                <a:cs typeface="Capriola"/>
                <a:sym typeface="Capriola"/>
              </a:defRPr>
            </a:lvl6pPr>
            <a:lvl7pPr lvl="6" algn="ctr" rtl="0">
              <a:lnSpc>
                <a:spcPct val="100000"/>
              </a:lnSpc>
              <a:spcBef>
                <a:spcPts val="0"/>
              </a:spcBef>
              <a:spcAft>
                <a:spcPts val="0"/>
              </a:spcAft>
              <a:buSzPts val="2400"/>
              <a:buFont typeface="Capriola"/>
              <a:buNone/>
              <a:defRPr sz="2400">
                <a:latin typeface="Capriola"/>
                <a:ea typeface="Capriola"/>
                <a:cs typeface="Capriola"/>
                <a:sym typeface="Capriola"/>
              </a:defRPr>
            </a:lvl7pPr>
            <a:lvl8pPr lvl="7" algn="ctr" rtl="0">
              <a:lnSpc>
                <a:spcPct val="100000"/>
              </a:lnSpc>
              <a:spcBef>
                <a:spcPts val="0"/>
              </a:spcBef>
              <a:spcAft>
                <a:spcPts val="0"/>
              </a:spcAft>
              <a:buSzPts val="2400"/>
              <a:buFont typeface="Capriola"/>
              <a:buNone/>
              <a:defRPr sz="2400">
                <a:latin typeface="Capriola"/>
                <a:ea typeface="Capriola"/>
                <a:cs typeface="Capriola"/>
                <a:sym typeface="Capriola"/>
              </a:defRPr>
            </a:lvl8pPr>
            <a:lvl9pPr lvl="8" algn="ctr" rtl="0">
              <a:lnSpc>
                <a:spcPct val="100000"/>
              </a:lnSpc>
              <a:spcBef>
                <a:spcPts val="0"/>
              </a:spcBef>
              <a:spcAft>
                <a:spcPts val="0"/>
              </a:spcAft>
              <a:buSzPts val="2400"/>
              <a:buFont typeface="Capriola"/>
              <a:buNone/>
              <a:defRPr sz="2400">
                <a:latin typeface="Capriola"/>
                <a:ea typeface="Capriola"/>
                <a:cs typeface="Capriola"/>
                <a:sym typeface="Capriola"/>
              </a:defRPr>
            </a:lvl9pPr>
          </a:lstStyle>
          <a:p>
            <a:endParaRPr/>
          </a:p>
        </p:txBody>
      </p:sp>
      <p:sp>
        <p:nvSpPr>
          <p:cNvPr id="703" name="Google Shape;703;p21"/>
          <p:cNvSpPr txBox="1">
            <a:spLocks noGrp="1"/>
          </p:cNvSpPr>
          <p:nvPr>
            <p:ph type="subTitle" idx="4"/>
          </p:nvPr>
        </p:nvSpPr>
        <p:spPr>
          <a:xfrm>
            <a:off x="4796494" y="2406675"/>
            <a:ext cx="29937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Capriola"/>
              <a:buNone/>
              <a:defRPr sz="2400">
                <a:solidFill>
                  <a:schemeClr val="dk1"/>
                </a:solidFill>
                <a:latin typeface="Capriola"/>
                <a:ea typeface="Capriola"/>
                <a:cs typeface="Capriola"/>
                <a:sym typeface="Capriola"/>
              </a:defRPr>
            </a:lvl1pPr>
            <a:lvl2pPr lvl="1" algn="ctr" rtl="0">
              <a:lnSpc>
                <a:spcPct val="100000"/>
              </a:lnSpc>
              <a:spcBef>
                <a:spcPts val="0"/>
              </a:spcBef>
              <a:spcAft>
                <a:spcPts val="0"/>
              </a:spcAft>
              <a:buSzPts val="2400"/>
              <a:buFont typeface="Capriola"/>
              <a:buNone/>
              <a:defRPr sz="2400">
                <a:latin typeface="Capriola"/>
                <a:ea typeface="Capriola"/>
                <a:cs typeface="Capriola"/>
                <a:sym typeface="Capriola"/>
              </a:defRPr>
            </a:lvl2pPr>
            <a:lvl3pPr lvl="2" algn="ctr" rtl="0">
              <a:lnSpc>
                <a:spcPct val="100000"/>
              </a:lnSpc>
              <a:spcBef>
                <a:spcPts val="0"/>
              </a:spcBef>
              <a:spcAft>
                <a:spcPts val="0"/>
              </a:spcAft>
              <a:buSzPts val="2400"/>
              <a:buFont typeface="Capriola"/>
              <a:buNone/>
              <a:defRPr sz="2400">
                <a:latin typeface="Capriola"/>
                <a:ea typeface="Capriola"/>
                <a:cs typeface="Capriola"/>
                <a:sym typeface="Capriola"/>
              </a:defRPr>
            </a:lvl3pPr>
            <a:lvl4pPr lvl="3" algn="ctr" rtl="0">
              <a:lnSpc>
                <a:spcPct val="100000"/>
              </a:lnSpc>
              <a:spcBef>
                <a:spcPts val="0"/>
              </a:spcBef>
              <a:spcAft>
                <a:spcPts val="0"/>
              </a:spcAft>
              <a:buSzPts val="2400"/>
              <a:buFont typeface="Capriola"/>
              <a:buNone/>
              <a:defRPr sz="2400">
                <a:latin typeface="Capriola"/>
                <a:ea typeface="Capriola"/>
                <a:cs typeface="Capriola"/>
                <a:sym typeface="Capriola"/>
              </a:defRPr>
            </a:lvl4pPr>
            <a:lvl5pPr lvl="4" algn="ctr" rtl="0">
              <a:lnSpc>
                <a:spcPct val="100000"/>
              </a:lnSpc>
              <a:spcBef>
                <a:spcPts val="0"/>
              </a:spcBef>
              <a:spcAft>
                <a:spcPts val="0"/>
              </a:spcAft>
              <a:buSzPts val="2400"/>
              <a:buFont typeface="Capriola"/>
              <a:buNone/>
              <a:defRPr sz="2400">
                <a:latin typeface="Capriola"/>
                <a:ea typeface="Capriola"/>
                <a:cs typeface="Capriola"/>
                <a:sym typeface="Capriola"/>
              </a:defRPr>
            </a:lvl5pPr>
            <a:lvl6pPr lvl="5" algn="ctr" rtl="0">
              <a:lnSpc>
                <a:spcPct val="100000"/>
              </a:lnSpc>
              <a:spcBef>
                <a:spcPts val="0"/>
              </a:spcBef>
              <a:spcAft>
                <a:spcPts val="0"/>
              </a:spcAft>
              <a:buSzPts val="2400"/>
              <a:buFont typeface="Capriola"/>
              <a:buNone/>
              <a:defRPr sz="2400">
                <a:latin typeface="Capriola"/>
                <a:ea typeface="Capriola"/>
                <a:cs typeface="Capriola"/>
                <a:sym typeface="Capriola"/>
              </a:defRPr>
            </a:lvl6pPr>
            <a:lvl7pPr lvl="6" algn="ctr" rtl="0">
              <a:lnSpc>
                <a:spcPct val="100000"/>
              </a:lnSpc>
              <a:spcBef>
                <a:spcPts val="0"/>
              </a:spcBef>
              <a:spcAft>
                <a:spcPts val="0"/>
              </a:spcAft>
              <a:buSzPts val="2400"/>
              <a:buFont typeface="Capriola"/>
              <a:buNone/>
              <a:defRPr sz="2400">
                <a:latin typeface="Capriola"/>
                <a:ea typeface="Capriola"/>
                <a:cs typeface="Capriola"/>
                <a:sym typeface="Capriola"/>
              </a:defRPr>
            </a:lvl7pPr>
            <a:lvl8pPr lvl="7" algn="ctr" rtl="0">
              <a:lnSpc>
                <a:spcPct val="100000"/>
              </a:lnSpc>
              <a:spcBef>
                <a:spcPts val="0"/>
              </a:spcBef>
              <a:spcAft>
                <a:spcPts val="0"/>
              </a:spcAft>
              <a:buSzPts val="2400"/>
              <a:buFont typeface="Capriola"/>
              <a:buNone/>
              <a:defRPr sz="2400">
                <a:latin typeface="Capriola"/>
                <a:ea typeface="Capriola"/>
                <a:cs typeface="Capriola"/>
                <a:sym typeface="Capriola"/>
              </a:defRPr>
            </a:lvl8pPr>
            <a:lvl9pPr lvl="8" algn="ctr" rtl="0">
              <a:lnSpc>
                <a:spcPct val="100000"/>
              </a:lnSpc>
              <a:spcBef>
                <a:spcPts val="0"/>
              </a:spcBef>
              <a:spcAft>
                <a:spcPts val="0"/>
              </a:spcAft>
              <a:buSzPts val="2400"/>
              <a:buFont typeface="Capriola"/>
              <a:buNone/>
              <a:defRPr sz="2400">
                <a:latin typeface="Capriola"/>
                <a:ea typeface="Capriola"/>
                <a:cs typeface="Capriola"/>
                <a:sym typeface="Capriola"/>
              </a:defRPr>
            </a:lvl9pPr>
          </a:lstStyle>
          <a:p>
            <a:endParaRPr/>
          </a:p>
        </p:txBody>
      </p:sp>
      <p:grpSp>
        <p:nvGrpSpPr>
          <p:cNvPr id="704" name="Google Shape;704;p21"/>
          <p:cNvGrpSpPr/>
          <p:nvPr/>
        </p:nvGrpSpPr>
        <p:grpSpPr>
          <a:xfrm>
            <a:off x="-3173831" y="-2793943"/>
            <a:ext cx="14823733" cy="9496684"/>
            <a:chOff x="-3173831" y="-2793943"/>
            <a:chExt cx="14823733" cy="9496684"/>
          </a:xfrm>
        </p:grpSpPr>
        <p:sp>
          <p:nvSpPr>
            <p:cNvPr id="705" name="Google Shape;705;p21"/>
            <p:cNvSpPr/>
            <p:nvPr/>
          </p:nvSpPr>
          <p:spPr>
            <a:xfrm rot="846408">
              <a:off x="-2841847" y="2863075"/>
              <a:ext cx="4745189" cy="3311323"/>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6" name="Google Shape;706;p21"/>
            <p:cNvSpPr/>
            <p:nvPr/>
          </p:nvSpPr>
          <p:spPr>
            <a:xfrm rot="846408">
              <a:off x="6572728" y="-2265600"/>
              <a:ext cx="4745189" cy="3311323"/>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07" name="Google Shape;707;p21"/>
          <p:cNvGrpSpPr/>
          <p:nvPr/>
        </p:nvGrpSpPr>
        <p:grpSpPr>
          <a:xfrm>
            <a:off x="-3500036" y="-378413"/>
            <a:ext cx="16030468" cy="5921955"/>
            <a:chOff x="-3500036" y="-378413"/>
            <a:chExt cx="16030468" cy="5921955"/>
          </a:xfrm>
        </p:grpSpPr>
        <p:grpSp>
          <p:nvGrpSpPr>
            <p:cNvPr id="708" name="Google Shape;708;p21"/>
            <p:cNvGrpSpPr/>
            <p:nvPr/>
          </p:nvGrpSpPr>
          <p:grpSpPr>
            <a:xfrm rot="2052693">
              <a:off x="8100102" y="576128"/>
              <a:ext cx="4122680" cy="2363111"/>
              <a:chOff x="1268172" y="1041938"/>
              <a:chExt cx="9019367" cy="5169881"/>
            </a:xfrm>
          </p:grpSpPr>
          <p:sp>
            <p:nvSpPr>
              <p:cNvPr id="709" name="Google Shape;709;p21"/>
              <p:cNvSpPr/>
              <p:nvPr/>
            </p:nvSpPr>
            <p:spPr>
              <a:xfrm>
                <a:off x="1268172" y="1370599"/>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0" name="Google Shape;710;p21"/>
              <p:cNvSpPr/>
              <p:nvPr/>
            </p:nvSpPr>
            <p:spPr>
              <a:xfrm>
                <a:off x="1345436" y="1766358"/>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1" name="Google Shape;711;p21"/>
              <p:cNvSpPr/>
              <p:nvPr/>
            </p:nvSpPr>
            <p:spPr>
              <a:xfrm>
                <a:off x="1422699" y="216211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2" name="Google Shape;712;p21"/>
              <p:cNvSpPr/>
              <p:nvPr/>
            </p:nvSpPr>
            <p:spPr>
              <a:xfrm>
                <a:off x="1499963" y="2557875"/>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3" name="Google Shape;713;p21"/>
              <p:cNvSpPr/>
              <p:nvPr/>
            </p:nvSpPr>
            <p:spPr>
              <a:xfrm>
                <a:off x="1577226" y="2953634"/>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4" name="Google Shape;714;p21"/>
              <p:cNvSpPr/>
              <p:nvPr/>
            </p:nvSpPr>
            <p:spPr>
              <a:xfrm>
                <a:off x="1654489" y="3350530"/>
                <a:ext cx="8478523" cy="1811619"/>
              </a:xfrm>
              <a:custGeom>
                <a:avLst/>
                <a:gdLst/>
                <a:ahLst/>
                <a:cxnLst/>
                <a:rect l="l" t="t" r="r" b="b"/>
                <a:pathLst>
                  <a:path w="8478523" h="1811619" extrusionOk="0">
                    <a:moveTo>
                      <a:pt x="0" y="1811619"/>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5" name="Google Shape;715;p21"/>
              <p:cNvSpPr/>
              <p:nvPr/>
            </p:nvSpPr>
            <p:spPr>
              <a:xfrm>
                <a:off x="1731753" y="3746289"/>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6" name="Google Shape;716;p21"/>
              <p:cNvSpPr/>
              <p:nvPr/>
            </p:nvSpPr>
            <p:spPr>
              <a:xfrm>
                <a:off x="1809016" y="414204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717" name="Google Shape;717;p21"/>
              <p:cNvGrpSpPr/>
              <p:nvPr/>
            </p:nvGrpSpPr>
            <p:grpSpPr>
              <a:xfrm>
                <a:off x="1864691" y="1979022"/>
                <a:ext cx="3353004" cy="4232797"/>
                <a:chOff x="1864691" y="1979022"/>
                <a:chExt cx="3353004" cy="4232797"/>
              </a:xfrm>
            </p:grpSpPr>
            <p:sp>
              <p:nvSpPr>
                <p:cNvPr id="718" name="Google Shape;718;p21"/>
                <p:cNvSpPr/>
                <p:nvPr/>
              </p:nvSpPr>
              <p:spPr>
                <a:xfrm>
                  <a:off x="4501873" y="1979022"/>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9" name="Google Shape;719;p21"/>
                <p:cNvSpPr/>
                <p:nvPr/>
              </p:nvSpPr>
              <p:spPr>
                <a:xfrm>
                  <a:off x="4124646" y="2059765"/>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0" name="Google Shape;720;p21"/>
                <p:cNvSpPr/>
                <p:nvPr/>
              </p:nvSpPr>
              <p:spPr>
                <a:xfrm>
                  <a:off x="3748555" y="2140509"/>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1" name="Google Shape;721;p21"/>
                <p:cNvSpPr/>
                <p:nvPr/>
              </p:nvSpPr>
              <p:spPr>
                <a:xfrm>
                  <a:off x="3371328" y="2221253"/>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2" name="Google Shape;722;p21"/>
                <p:cNvSpPr/>
                <p:nvPr/>
              </p:nvSpPr>
              <p:spPr>
                <a:xfrm>
                  <a:off x="2995237" y="2301997"/>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3" name="Google Shape;723;p21"/>
                <p:cNvSpPr/>
                <p:nvPr/>
              </p:nvSpPr>
              <p:spPr>
                <a:xfrm>
                  <a:off x="2618010" y="2381604"/>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4" name="Google Shape;724;p21"/>
                <p:cNvSpPr/>
                <p:nvPr/>
              </p:nvSpPr>
              <p:spPr>
                <a:xfrm>
                  <a:off x="2241919" y="246234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5" name="Google Shape;725;p21"/>
                <p:cNvSpPr/>
                <p:nvPr/>
              </p:nvSpPr>
              <p:spPr>
                <a:xfrm>
                  <a:off x="1864691" y="2543091"/>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26" name="Google Shape;726;p21"/>
              <p:cNvGrpSpPr/>
              <p:nvPr/>
            </p:nvGrpSpPr>
            <p:grpSpPr>
              <a:xfrm>
                <a:off x="4906370" y="1354678"/>
                <a:ext cx="3351868" cy="4232798"/>
                <a:chOff x="4906370" y="1354678"/>
                <a:chExt cx="3351868" cy="4232798"/>
              </a:xfrm>
            </p:grpSpPr>
            <p:sp>
              <p:nvSpPr>
                <p:cNvPr id="727" name="Google Shape;727;p21"/>
                <p:cNvSpPr/>
                <p:nvPr/>
              </p:nvSpPr>
              <p:spPr>
                <a:xfrm>
                  <a:off x="7542416" y="135467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8" name="Google Shape;728;p21"/>
                <p:cNvSpPr/>
                <p:nvPr/>
              </p:nvSpPr>
              <p:spPr>
                <a:xfrm>
                  <a:off x="7165189" y="143542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9" name="Google Shape;729;p21"/>
                <p:cNvSpPr/>
                <p:nvPr/>
              </p:nvSpPr>
              <p:spPr>
                <a:xfrm>
                  <a:off x="6789098" y="1516166"/>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0" name="Google Shape;730;p21"/>
                <p:cNvSpPr/>
                <p:nvPr/>
              </p:nvSpPr>
              <p:spPr>
                <a:xfrm>
                  <a:off x="6411871" y="1596910"/>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1" name="Google Shape;731;p21"/>
                <p:cNvSpPr/>
                <p:nvPr/>
              </p:nvSpPr>
              <p:spPr>
                <a:xfrm>
                  <a:off x="6035779" y="167651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2" name="Google Shape;732;p21"/>
                <p:cNvSpPr/>
                <p:nvPr/>
              </p:nvSpPr>
              <p:spPr>
                <a:xfrm>
                  <a:off x="5658552" y="1757260"/>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3" name="Google Shape;733;p21"/>
                <p:cNvSpPr/>
                <p:nvPr/>
              </p:nvSpPr>
              <p:spPr>
                <a:xfrm>
                  <a:off x="5282461" y="1838004"/>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4" name="Google Shape;734;p21"/>
                <p:cNvSpPr/>
                <p:nvPr/>
              </p:nvSpPr>
              <p:spPr>
                <a:xfrm>
                  <a:off x="4906370" y="1918748"/>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35" name="Google Shape;735;p21"/>
              <p:cNvGrpSpPr/>
              <p:nvPr/>
            </p:nvGrpSpPr>
            <p:grpSpPr>
              <a:xfrm>
                <a:off x="7982136" y="1041938"/>
                <a:ext cx="2222459" cy="3991703"/>
                <a:chOff x="7982136" y="1041938"/>
                <a:chExt cx="2222459" cy="3991703"/>
              </a:xfrm>
            </p:grpSpPr>
            <p:sp>
              <p:nvSpPr>
                <p:cNvPr id="736" name="Google Shape;736;p21"/>
                <p:cNvSpPr/>
                <p:nvPr/>
              </p:nvSpPr>
              <p:spPr>
                <a:xfrm>
                  <a:off x="9487636" y="1041938"/>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7" name="Google Shape;737;p21"/>
                <p:cNvSpPr/>
                <p:nvPr/>
              </p:nvSpPr>
              <p:spPr>
                <a:xfrm>
                  <a:off x="9111545" y="112268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8" name="Google Shape;738;p21"/>
                <p:cNvSpPr/>
                <p:nvPr/>
              </p:nvSpPr>
              <p:spPr>
                <a:xfrm>
                  <a:off x="8734318" y="1203426"/>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9" name="Google Shape;739;p21"/>
                <p:cNvSpPr/>
                <p:nvPr/>
              </p:nvSpPr>
              <p:spPr>
                <a:xfrm>
                  <a:off x="8358227" y="1284169"/>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0" name="Google Shape;740;p21"/>
                <p:cNvSpPr/>
                <p:nvPr/>
              </p:nvSpPr>
              <p:spPr>
                <a:xfrm>
                  <a:off x="7982136" y="136377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741" name="Google Shape;741;p21"/>
            <p:cNvGrpSpPr/>
            <p:nvPr/>
          </p:nvGrpSpPr>
          <p:grpSpPr>
            <a:xfrm rot="2052693">
              <a:off x="-3192385" y="2225890"/>
              <a:ext cx="4122680" cy="2363111"/>
              <a:chOff x="1268172" y="1041938"/>
              <a:chExt cx="9019367" cy="5169881"/>
            </a:xfrm>
          </p:grpSpPr>
          <p:sp>
            <p:nvSpPr>
              <p:cNvPr id="742" name="Google Shape;742;p21"/>
              <p:cNvSpPr/>
              <p:nvPr/>
            </p:nvSpPr>
            <p:spPr>
              <a:xfrm>
                <a:off x="1268172" y="1370599"/>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3" name="Google Shape;743;p21"/>
              <p:cNvSpPr/>
              <p:nvPr/>
            </p:nvSpPr>
            <p:spPr>
              <a:xfrm>
                <a:off x="1345436" y="1766358"/>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4" name="Google Shape;744;p21"/>
              <p:cNvSpPr/>
              <p:nvPr/>
            </p:nvSpPr>
            <p:spPr>
              <a:xfrm>
                <a:off x="1422699" y="216211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5" name="Google Shape;745;p21"/>
              <p:cNvSpPr/>
              <p:nvPr/>
            </p:nvSpPr>
            <p:spPr>
              <a:xfrm>
                <a:off x="1499963" y="2557875"/>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6" name="Google Shape;746;p21"/>
              <p:cNvSpPr/>
              <p:nvPr/>
            </p:nvSpPr>
            <p:spPr>
              <a:xfrm>
                <a:off x="1577226" y="2953634"/>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7" name="Google Shape;747;p21"/>
              <p:cNvSpPr/>
              <p:nvPr/>
            </p:nvSpPr>
            <p:spPr>
              <a:xfrm>
                <a:off x="1654489" y="3350530"/>
                <a:ext cx="8478523" cy="1811619"/>
              </a:xfrm>
              <a:custGeom>
                <a:avLst/>
                <a:gdLst/>
                <a:ahLst/>
                <a:cxnLst/>
                <a:rect l="l" t="t" r="r" b="b"/>
                <a:pathLst>
                  <a:path w="8478523" h="1811619" extrusionOk="0">
                    <a:moveTo>
                      <a:pt x="0" y="1811619"/>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8" name="Google Shape;748;p21"/>
              <p:cNvSpPr/>
              <p:nvPr/>
            </p:nvSpPr>
            <p:spPr>
              <a:xfrm>
                <a:off x="1731753" y="3746289"/>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9" name="Google Shape;749;p21"/>
              <p:cNvSpPr/>
              <p:nvPr/>
            </p:nvSpPr>
            <p:spPr>
              <a:xfrm>
                <a:off x="1809016" y="414204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750" name="Google Shape;750;p21"/>
              <p:cNvGrpSpPr/>
              <p:nvPr/>
            </p:nvGrpSpPr>
            <p:grpSpPr>
              <a:xfrm>
                <a:off x="1864691" y="1979022"/>
                <a:ext cx="3353004" cy="4232797"/>
                <a:chOff x="1864691" y="1979022"/>
                <a:chExt cx="3353004" cy="4232797"/>
              </a:xfrm>
            </p:grpSpPr>
            <p:sp>
              <p:nvSpPr>
                <p:cNvPr id="751" name="Google Shape;751;p21"/>
                <p:cNvSpPr/>
                <p:nvPr/>
              </p:nvSpPr>
              <p:spPr>
                <a:xfrm>
                  <a:off x="4501873" y="1979022"/>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2" name="Google Shape;752;p21"/>
                <p:cNvSpPr/>
                <p:nvPr/>
              </p:nvSpPr>
              <p:spPr>
                <a:xfrm>
                  <a:off x="4124646" y="2059765"/>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3" name="Google Shape;753;p21"/>
                <p:cNvSpPr/>
                <p:nvPr/>
              </p:nvSpPr>
              <p:spPr>
                <a:xfrm>
                  <a:off x="3748555" y="2140509"/>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4" name="Google Shape;754;p21"/>
                <p:cNvSpPr/>
                <p:nvPr/>
              </p:nvSpPr>
              <p:spPr>
                <a:xfrm>
                  <a:off x="3371328" y="2221253"/>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5" name="Google Shape;755;p21"/>
                <p:cNvSpPr/>
                <p:nvPr/>
              </p:nvSpPr>
              <p:spPr>
                <a:xfrm>
                  <a:off x="2995237" y="2301997"/>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6" name="Google Shape;756;p21"/>
                <p:cNvSpPr/>
                <p:nvPr/>
              </p:nvSpPr>
              <p:spPr>
                <a:xfrm>
                  <a:off x="2618010" y="2381604"/>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7" name="Google Shape;757;p21"/>
                <p:cNvSpPr/>
                <p:nvPr/>
              </p:nvSpPr>
              <p:spPr>
                <a:xfrm>
                  <a:off x="2241919" y="246234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8" name="Google Shape;758;p21"/>
                <p:cNvSpPr/>
                <p:nvPr/>
              </p:nvSpPr>
              <p:spPr>
                <a:xfrm>
                  <a:off x="1864691" y="2543091"/>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59" name="Google Shape;759;p21"/>
              <p:cNvGrpSpPr/>
              <p:nvPr/>
            </p:nvGrpSpPr>
            <p:grpSpPr>
              <a:xfrm>
                <a:off x="4906370" y="1354678"/>
                <a:ext cx="3351868" cy="4232798"/>
                <a:chOff x="4906370" y="1354678"/>
                <a:chExt cx="3351868" cy="4232798"/>
              </a:xfrm>
            </p:grpSpPr>
            <p:sp>
              <p:nvSpPr>
                <p:cNvPr id="760" name="Google Shape;760;p21"/>
                <p:cNvSpPr/>
                <p:nvPr/>
              </p:nvSpPr>
              <p:spPr>
                <a:xfrm>
                  <a:off x="7542416" y="135467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1" name="Google Shape;761;p21"/>
                <p:cNvSpPr/>
                <p:nvPr/>
              </p:nvSpPr>
              <p:spPr>
                <a:xfrm>
                  <a:off x="7165189" y="143542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2" name="Google Shape;762;p21"/>
                <p:cNvSpPr/>
                <p:nvPr/>
              </p:nvSpPr>
              <p:spPr>
                <a:xfrm>
                  <a:off x="6789098" y="1516166"/>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3" name="Google Shape;763;p21"/>
                <p:cNvSpPr/>
                <p:nvPr/>
              </p:nvSpPr>
              <p:spPr>
                <a:xfrm>
                  <a:off x="6411871" y="1596910"/>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4" name="Google Shape;764;p21"/>
                <p:cNvSpPr/>
                <p:nvPr/>
              </p:nvSpPr>
              <p:spPr>
                <a:xfrm>
                  <a:off x="6035779" y="167651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5" name="Google Shape;765;p21"/>
                <p:cNvSpPr/>
                <p:nvPr/>
              </p:nvSpPr>
              <p:spPr>
                <a:xfrm>
                  <a:off x="5658552" y="1757260"/>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6" name="Google Shape;766;p21"/>
                <p:cNvSpPr/>
                <p:nvPr/>
              </p:nvSpPr>
              <p:spPr>
                <a:xfrm>
                  <a:off x="5282461" y="1838004"/>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7" name="Google Shape;767;p21"/>
                <p:cNvSpPr/>
                <p:nvPr/>
              </p:nvSpPr>
              <p:spPr>
                <a:xfrm>
                  <a:off x="4906370" y="1918748"/>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68" name="Google Shape;768;p21"/>
              <p:cNvGrpSpPr/>
              <p:nvPr/>
            </p:nvGrpSpPr>
            <p:grpSpPr>
              <a:xfrm>
                <a:off x="7982136" y="1041938"/>
                <a:ext cx="2222459" cy="3991703"/>
                <a:chOff x="7982136" y="1041938"/>
                <a:chExt cx="2222459" cy="3991703"/>
              </a:xfrm>
            </p:grpSpPr>
            <p:sp>
              <p:nvSpPr>
                <p:cNvPr id="769" name="Google Shape;769;p21"/>
                <p:cNvSpPr/>
                <p:nvPr/>
              </p:nvSpPr>
              <p:spPr>
                <a:xfrm>
                  <a:off x="9487636" y="1041938"/>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0" name="Google Shape;770;p21"/>
                <p:cNvSpPr/>
                <p:nvPr/>
              </p:nvSpPr>
              <p:spPr>
                <a:xfrm>
                  <a:off x="9111545" y="112268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1" name="Google Shape;771;p21"/>
                <p:cNvSpPr/>
                <p:nvPr/>
              </p:nvSpPr>
              <p:spPr>
                <a:xfrm>
                  <a:off x="8734318" y="1203426"/>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2" name="Google Shape;772;p21"/>
                <p:cNvSpPr/>
                <p:nvPr/>
              </p:nvSpPr>
              <p:spPr>
                <a:xfrm>
                  <a:off x="8358227" y="1284169"/>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3" name="Google Shape;773;p21"/>
                <p:cNvSpPr/>
                <p:nvPr/>
              </p:nvSpPr>
              <p:spPr>
                <a:xfrm>
                  <a:off x="7982136" y="136377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grpSp>
        <p:nvGrpSpPr>
          <p:cNvPr id="774" name="Google Shape;774;p21"/>
          <p:cNvGrpSpPr/>
          <p:nvPr/>
        </p:nvGrpSpPr>
        <p:grpSpPr>
          <a:xfrm>
            <a:off x="289437" y="3738291"/>
            <a:ext cx="8313330" cy="1245274"/>
            <a:chOff x="289437" y="3738291"/>
            <a:chExt cx="8313330" cy="1245274"/>
          </a:xfrm>
        </p:grpSpPr>
        <p:grpSp>
          <p:nvGrpSpPr>
            <p:cNvPr id="775" name="Google Shape;775;p21"/>
            <p:cNvGrpSpPr/>
            <p:nvPr/>
          </p:nvGrpSpPr>
          <p:grpSpPr>
            <a:xfrm>
              <a:off x="289437" y="3738291"/>
              <a:ext cx="1086517" cy="1245274"/>
              <a:chOff x="5683549" y="4745921"/>
              <a:chExt cx="1448689" cy="1660366"/>
            </a:xfrm>
          </p:grpSpPr>
          <p:sp>
            <p:nvSpPr>
              <p:cNvPr id="776" name="Google Shape;776;p21"/>
              <p:cNvSpPr/>
              <p:nvPr/>
            </p:nvSpPr>
            <p:spPr>
              <a:xfrm>
                <a:off x="5724453" y="4745921"/>
                <a:ext cx="1406648" cy="1575074"/>
              </a:xfrm>
              <a:custGeom>
                <a:avLst/>
                <a:gdLst/>
                <a:ahLst/>
                <a:cxnLst/>
                <a:rect l="l" t="t" r="r" b="b"/>
                <a:pathLst>
                  <a:path w="1406648" h="1575074" extrusionOk="0">
                    <a:moveTo>
                      <a:pt x="484033" y="1575074"/>
                    </a:moveTo>
                    <a:cubicBezTo>
                      <a:pt x="793086" y="1474997"/>
                      <a:pt x="1104413" y="1352176"/>
                      <a:pt x="1406649" y="1233903"/>
                    </a:cubicBezTo>
                    <a:cubicBezTo>
                      <a:pt x="1255531" y="816537"/>
                      <a:pt x="1089642" y="404857"/>
                      <a:pt x="910118" y="0"/>
                    </a:cubicBezTo>
                    <a:cubicBezTo>
                      <a:pt x="603336" y="110312"/>
                      <a:pt x="294283" y="229722"/>
                      <a:pt x="0" y="373014"/>
                    </a:cubicBezTo>
                    <a:lnTo>
                      <a:pt x="484033" y="1575074"/>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7" name="Google Shape;777;p21"/>
              <p:cNvSpPr/>
              <p:nvPr/>
            </p:nvSpPr>
            <p:spPr>
              <a:xfrm>
                <a:off x="5683549" y="5117797"/>
                <a:ext cx="62492" cy="85292"/>
              </a:xfrm>
              <a:custGeom>
                <a:avLst/>
                <a:gdLst/>
                <a:ahLst/>
                <a:cxnLst/>
                <a:rect l="l" t="t" r="r" b="b"/>
                <a:pathLst>
                  <a:path w="62492" h="85292" extrusionOk="0">
                    <a:moveTo>
                      <a:pt x="0" y="85293"/>
                    </a:moveTo>
                    <a:lnTo>
                      <a:pt x="40904" y="0"/>
                    </a:lnTo>
                    <a:lnTo>
                      <a:pt x="62492" y="55725"/>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8" name="Google Shape;778;p21"/>
              <p:cNvSpPr/>
              <p:nvPr/>
            </p:nvSpPr>
            <p:spPr>
              <a:xfrm>
                <a:off x="5724453" y="4777763"/>
                <a:ext cx="1407785" cy="1593269"/>
              </a:xfrm>
              <a:custGeom>
                <a:avLst/>
                <a:gdLst/>
                <a:ahLst/>
                <a:cxnLst/>
                <a:rect l="l" t="t" r="r" b="b"/>
                <a:pathLst>
                  <a:path w="1407785" h="1593269" extrusionOk="0">
                    <a:moveTo>
                      <a:pt x="0" y="405994"/>
                    </a:moveTo>
                    <a:lnTo>
                      <a:pt x="22725" y="349132"/>
                    </a:lnTo>
                    <a:cubicBezTo>
                      <a:pt x="22725" y="349132"/>
                      <a:pt x="685145" y="63685"/>
                      <a:pt x="897619" y="0"/>
                    </a:cubicBezTo>
                    <a:cubicBezTo>
                      <a:pt x="897619" y="0"/>
                      <a:pt x="1298707" y="972338"/>
                      <a:pt x="1407785" y="1248687"/>
                    </a:cubicBezTo>
                    <a:lnTo>
                      <a:pt x="457900" y="1593270"/>
                    </a:lnTo>
                    <a:lnTo>
                      <a:pt x="0" y="40599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9" name="Google Shape;779;p21"/>
              <p:cNvSpPr/>
              <p:nvPr/>
            </p:nvSpPr>
            <p:spPr>
              <a:xfrm>
                <a:off x="5683549" y="4831213"/>
                <a:ext cx="1406648" cy="1575074"/>
              </a:xfrm>
              <a:custGeom>
                <a:avLst/>
                <a:gdLst/>
                <a:ahLst/>
                <a:cxnLst/>
                <a:rect l="l" t="t" r="r" b="b"/>
                <a:pathLst>
                  <a:path w="1406648" h="1575074" extrusionOk="0">
                    <a:moveTo>
                      <a:pt x="484032" y="1575074"/>
                    </a:moveTo>
                    <a:cubicBezTo>
                      <a:pt x="793086" y="1474997"/>
                      <a:pt x="1104412" y="1352176"/>
                      <a:pt x="1406649" y="1233903"/>
                    </a:cubicBezTo>
                    <a:cubicBezTo>
                      <a:pt x="1255531" y="816537"/>
                      <a:pt x="1089641" y="404857"/>
                      <a:pt x="910117" y="0"/>
                    </a:cubicBezTo>
                    <a:cubicBezTo>
                      <a:pt x="603336" y="110312"/>
                      <a:pt x="294283" y="229722"/>
                      <a:pt x="0" y="373014"/>
                    </a:cubicBezTo>
                    <a:lnTo>
                      <a:pt x="484032" y="1575074"/>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0" name="Google Shape;780;p21"/>
              <p:cNvSpPr/>
              <p:nvPr/>
            </p:nvSpPr>
            <p:spPr>
              <a:xfrm>
                <a:off x="5760813" y="4793685"/>
                <a:ext cx="854442" cy="345720"/>
              </a:xfrm>
              <a:custGeom>
                <a:avLst/>
                <a:gdLst/>
                <a:ahLst/>
                <a:cxnLst/>
                <a:rect l="l" t="t" r="r" b="b"/>
                <a:pathLst>
                  <a:path w="854442" h="345720" extrusionOk="0">
                    <a:moveTo>
                      <a:pt x="0" y="345720"/>
                    </a:moveTo>
                    <a:cubicBezTo>
                      <a:pt x="0" y="345720"/>
                      <a:pt x="503348" y="122822"/>
                      <a:pt x="854443"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1" name="Google Shape;781;p21"/>
              <p:cNvSpPr/>
              <p:nvPr/>
            </p:nvSpPr>
            <p:spPr>
              <a:xfrm>
                <a:off x="5765357" y="4819841"/>
                <a:ext cx="831718" cy="332073"/>
              </a:xfrm>
              <a:custGeom>
                <a:avLst/>
                <a:gdLst/>
                <a:ahLst/>
                <a:cxnLst/>
                <a:rect l="l" t="t" r="r" b="b"/>
                <a:pathLst>
                  <a:path w="831718" h="332073" extrusionOk="0">
                    <a:moveTo>
                      <a:pt x="0" y="332074"/>
                    </a:moveTo>
                    <a:cubicBezTo>
                      <a:pt x="0" y="332074"/>
                      <a:pt x="614699" y="56862"/>
                      <a:pt x="831718"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2" name="Google Shape;782;p21"/>
              <p:cNvSpPr/>
              <p:nvPr/>
            </p:nvSpPr>
            <p:spPr>
              <a:xfrm>
                <a:off x="6623209" y="4820978"/>
                <a:ext cx="488577" cy="1187276"/>
              </a:xfrm>
              <a:custGeom>
                <a:avLst/>
                <a:gdLst/>
                <a:ahLst/>
                <a:cxnLst/>
                <a:rect l="l" t="t" r="r" b="b"/>
                <a:pathLst>
                  <a:path w="488577" h="1187276" extrusionOk="0">
                    <a:moveTo>
                      <a:pt x="488577" y="1187276"/>
                    </a:moveTo>
                    <a:lnTo>
                      <a:pt x="0" y="0"/>
                    </a:ln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3" name="Google Shape;783;p21"/>
              <p:cNvSpPr/>
              <p:nvPr/>
            </p:nvSpPr>
            <p:spPr>
              <a:xfrm>
                <a:off x="6614119" y="4842586"/>
                <a:ext cx="484032" cy="1185001"/>
              </a:xfrm>
              <a:custGeom>
                <a:avLst/>
                <a:gdLst/>
                <a:ahLst/>
                <a:cxnLst/>
                <a:rect l="l" t="t" r="r" b="b"/>
                <a:pathLst>
                  <a:path w="484032" h="1185001" extrusionOk="0">
                    <a:moveTo>
                      <a:pt x="0" y="0"/>
                    </a:moveTo>
                    <a:cubicBezTo>
                      <a:pt x="0" y="0"/>
                      <a:pt x="374955" y="868850"/>
                      <a:pt x="484033" y="1185002"/>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4" name="Google Shape;784;p21"/>
              <p:cNvSpPr/>
              <p:nvPr/>
            </p:nvSpPr>
            <p:spPr>
              <a:xfrm>
                <a:off x="6062923" y="5098388"/>
                <a:ext cx="404216" cy="318115"/>
              </a:xfrm>
              <a:custGeom>
                <a:avLst/>
                <a:gdLst/>
                <a:ahLst/>
                <a:cxnLst/>
                <a:rect l="l" t="t" r="r" b="b"/>
                <a:pathLst>
                  <a:path w="404216" h="318115" extrusionOk="0">
                    <a:moveTo>
                      <a:pt x="402350" y="164975"/>
                    </a:moveTo>
                    <a:cubicBezTo>
                      <a:pt x="394397" y="193406"/>
                      <a:pt x="364855" y="209328"/>
                      <a:pt x="337585" y="221837"/>
                    </a:cubicBezTo>
                    <a:cubicBezTo>
                      <a:pt x="283047" y="246856"/>
                      <a:pt x="227372" y="271876"/>
                      <a:pt x="172833" y="296895"/>
                    </a:cubicBezTo>
                    <a:cubicBezTo>
                      <a:pt x="135337" y="313953"/>
                      <a:pt x="89888" y="329875"/>
                      <a:pt x="55801" y="305993"/>
                    </a:cubicBezTo>
                    <a:cubicBezTo>
                      <a:pt x="37622" y="293483"/>
                      <a:pt x="28532" y="271876"/>
                      <a:pt x="21715" y="251405"/>
                    </a:cubicBezTo>
                    <a:cubicBezTo>
                      <a:pt x="12625" y="228661"/>
                      <a:pt x="4671" y="204779"/>
                      <a:pt x="1263" y="179760"/>
                    </a:cubicBezTo>
                    <a:cubicBezTo>
                      <a:pt x="-1010" y="162701"/>
                      <a:pt x="-1010" y="143368"/>
                      <a:pt x="8080" y="129721"/>
                    </a:cubicBezTo>
                    <a:cubicBezTo>
                      <a:pt x="13761" y="121760"/>
                      <a:pt x="21715" y="114937"/>
                      <a:pt x="29668" y="109251"/>
                    </a:cubicBezTo>
                    <a:cubicBezTo>
                      <a:pt x="103523" y="56938"/>
                      <a:pt x="191012" y="18272"/>
                      <a:pt x="280774" y="2350"/>
                    </a:cubicBezTo>
                    <a:cubicBezTo>
                      <a:pt x="311452" y="-3336"/>
                      <a:pt x="336449" y="76"/>
                      <a:pt x="355765" y="26232"/>
                    </a:cubicBezTo>
                    <a:cubicBezTo>
                      <a:pt x="378490" y="55801"/>
                      <a:pt x="412576" y="127447"/>
                      <a:pt x="402350" y="164975"/>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85" name="Google Shape;785;p21"/>
            <p:cNvGrpSpPr/>
            <p:nvPr/>
          </p:nvGrpSpPr>
          <p:grpSpPr>
            <a:xfrm rot="-4963465">
              <a:off x="7868984" y="4262829"/>
              <a:ext cx="852325" cy="511418"/>
              <a:chOff x="5652871" y="1436559"/>
              <a:chExt cx="1347565" cy="808576"/>
            </a:xfrm>
          </p:grpSpPr>
          <p:sp>
            <p:nvSpPr>
              <p:cNvPr id="786" name="Google Shape;786;p21"/>
              <p:cNvSpPr/>
              <p:nvPr/>
            </p:nvSpPr>
            <p:spPr>
              <a:xfrm>
                <a:off x="5652871" y="1436559"/>
                <a:ext cx="1183948" cy="779007"/>
              </a:xfrm>
              <a:custGeom>
                <a:avLst/>
                <a:gdLst/>
                <a:ahLst/>
                <a:cxnLst/>
                <a:rect l="l" t="t" r="r" b="b"/>
                <a:pathLst>
                  <a:path w="1183948" h="779007" extrusionOk="0">
                    <a:moveTo>
                      <a:pt x="1065781" y="779008"/>
                    </a:moveTo>
                    <a:cubicBezTo>
                      <a:pt x="543116" y="503796"/>
                      <a:pt x="655603" y="561795"/>
                      <a:pt x="0" y="211526"/>
                    </a:cubicBezTo>
                    <a:lnTo>
                      <a:pt x="113623" y="0"/>
                    </a:lnTo>
                    <a:cubicBezTo>
                      <a:pt x="769226" y="350269"/>
                      <a:pt x="661284" y="295682"/>
                      <a:pt x="1183948" y="569756"/>
                    </a:cubicBezTo>
                    <a:lnTo>
                      <a:pt x="1065781" y="779008"/>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7" name="Google Shape;787;p21"/>
              <p:cNvSpPr/>
              <p:nvPr/>
            </p:nvSpPr>
            <p:spPr>
              <a:xfrm>
                <a:off x="6718652" y="2006315"/>
                <a:ext cx="281784" cy="238819"/>
              </a:xfrm>
              <a:custGeom>
                <a:avLst/>
                <a:gdLst/>
                <a:ahLst/>
                <a:cxnLst/>
                <a:rect l="l" t="t" r="r" b="b"/>
                <a:pathLst>
                  <a:path w="281784" h="238819" extrusionOk="0">
                    <a:moveTo>
                      <a:pt x="118168" y="0"/>
                    </a:moveTo>
                    <a:lnTo>
                      <a:pt x="281784" y="238820"/>
                    </a:lnTo>
                    <a:lnTo>
                      <a:pt x="0" y="209252"/>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8" name="Google Shape;788;p21"/>
              <p:cNvSpPr/>
              <p:nvPr/>
            </p:nvSpPr>
            <p:spPr>
              <a:xfrm>
                <a:off x="6891358" y="2153019"/>
                <a:ext cx="109077" cy="92116"/>
              </a:xfrm>
              <a:custGeom>
                <a:avLst/>
                <a:gdLst/>
                <a:ahLst/>
                <a:cxnLst/>
                <a:rect l="l" t="t" r="r" b="b"/>
                <a:pathLst>
                  <a:path w="109077" h="92116" extrusionOk="0">
                    <a:moveTo>
                      <a:pt x="0" y="80744"/>
                    </a:moveTo>
                    <a:lnTo>
                      <a:pt x="45449" y="0"/>
                    </a:lnTo>
                    <a:lnTo>
                      <a:pt x="109078" y="92116"/>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9" name="Google Shape;789;p21"/>
              <p:cNvSpPr/>
              <p:nvPr/>
            </p:nvSpPr>
            <p:spPr>
              <a:xfrm>
                <a:off x="5681277" y="1596910"/>
                <a:ext cx="1064644" cy="570893"/>
              </a:xfrm>
              <a:custGeom>
                <a:avLst/>
                <a:gdLst/>
                <a:ahLst/>
                <a:cxnLst/>
                <a:rect l="l" t="t" r="r" b="b"/>
                <a:pathLst>
                  <a:path w="1064644" h="570893" extrusionOk="0">
                    <a:moveTo>
                      <a:pt x="1064645" y="570893"/>
                    </a:moveTo>
                    <a:lnTo>
                      <a:pt x="0" y="0"/>
                    </a:lnTo>
                  </a:path>
                </a:pathLst>
              </a:custGeom>
              <a:noFill/>
              <a:ln w="12950" cap="flat" cmpd="sng">
                <a:solidFill>
                  <a:schemeClr val="accent5"/>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90" name="Google Shape;790;p21"/>
              <p:cNvSpPr/>
              <p:nvPr/>
            </p:nvSpPr>
            <p:spPr>
              <a:xfrm>
                <a:off x="5726726" y="1511617"/>
                <a:ext cx="1069189" cy="567481"/>
              </a:xfrm>
              <a:custGeom>
                <a:avLst/>
                <a:gdLst/>
                <a:ahLst/>
                <a:cxnLst/>
                <a:rect l="l" t="t" r="r" b="b"/>
                <a:pathLst>
                  <a:path w="1069189" h="567481" extrusionOk="0">
                    <a:moveTo>
                      <a:pt x="1069189" y="567482"/>
                    </a:moveTo>
                    <a:lnTo>
                      <a:pt x="0" y="0"/>
                    </a:lnTo>
                  </a:path>
                </a:pathLst>
              </a:custGeom>
              <a:noFill/>
              <a:ln w="12950" cap="flat" cmpd="sng">
                <a:solidFill>
                  <a:schemeClr val="accent5"/>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791" name="Google Shape;791;p21"/>
          <p:cNvGrpSpPr/>
          <p:nvPr/>
        </p:nvGrpSpPr>
        <p:grpSpPr>
          <a:xfrm>
            <a:off x="157426" y="-1720152"/>
            <a:ext cx="9217856" cy="2996836"/>
            <a:chOff x="157426" y="-1720152"/>
            <a:chExt cx="9217856" cy="2996836"/>
          </a:xfrm>
        </p:grpSpPr>
        <p:grpSp>
          <p:nvGrpSpPr>
            <p:cNvPr id="792" name="Google Shape;792;p21"/>
            <p:cNvGrpSpPr/>
            <p:nvPr/>
          </p:nvGrpSpPr>
          <p:grpSpPr>
            <a:xfrm>
              <a:off x="157426" y="290360"/>
              <a:ext cx="472340" cy="756329"/>
              <a:chOff x="157426" y="290360"/>
              <a:chExt cx="472340" cy="756329"/>
            </a:xfrm>
          </p:grpSpPr>
          <p:sp>
            <p:nvSpPr>
              <p:cNvPr id="793" name="Google Shape;793;p21"/>
              <p:cNvSpPr/>
              <p:nvPr/>
            </p:nvSpPr>
            <p:spPr>
              <a:xfrm rot="-933073">
                <a:off x="204201" y="324682"/>
                <a:ext cx="309457" cy="391191"/>
              </a:xfrm>
              <a:custGeom>
                <a:avLst/>
                <a:gdLst/>
                <a:ahLst/>
                <a:cxnLst/>
                <a:rect l="l" t="t" r="r" b="b"/>
                <a:pathLst>
                  <a:path w="364683" h="461003" extrusionOk="0">
                    <a:moveTo>
                      <a:pt x="348249" y="139086"/>
                    </a:moveTo>
                    <a:cubicBezTo>
                      <a:pt x="351658" y="107243"/>
                      <a:pt x="352795" y="70851"/>
                      <a:pt x="335751" y="43558"/>
                    </a:cubicBezTo>
                    <a:cubicBezTo>
                      <a:pt x="319844" y="18539"/>
                      <a:pt x="281212" y="1480"/>
                      <a:pt x="256215" y="21950"/>
                    </a:cubicBezTo>
                    <a:cubicBezTo>
                      <a:pt x="231218" y="43558"/>
                      <a:pt x="228946" y="81087"/>
                      <a:pt x="219856" y="111792"/>
                    </a:cubicBezTo>
                    <a:cubicBezTo>
                      <a:pt x="219856" y="111792"/>
                      <a:pt x="195995" y="211869"/>
                      <a:pt x="195995" y="211869"/>
                    </a:cubicBezTo>
                    <a:cubicBezTo>
                      <a:pt x="193723" y="220967"/>
                      <a:pt x="180088" y="218692"/>
                      <a:pt x="180088" y="209594"/>
                    </a:cubicBezTo>
                    <a:cubicBezTo>
                      <a:pt x="180088" y="148184"/>
                      <a:pt x="146001" y="74263"/>
                      <a:pt x="85781" y="54930"/>
                    </a:cubicBezTo>
                    <a:cubicBezTo>
                      <a:pt x="3973" y="41283"/>
                      <a:pt x="24425" y="144772"/>
                      <a:pt x="36924" y="193673"/>
                    </a:cubicBezTo>
                    <a:cubicBezTo>
                      <a:pt x="59648" y="277829"/>
                      <a:pt x="99416" y="377906"/>
                      <a:pt x="181224" y="419983"/>
                    </a:cubicBezTo>
                    <a:cubicBezTo>
                      <a:pt x="276667" y="472296"/>
                      <a:pt x="341432" y="203908"/>
                      <a:pt x="348249" y="139086"/>
                    </a:cubicBezTo>
                    <a:lnTo>
                      <a:pt x="348249" y="139086"/>
                    </a:lnTo>
                    <a:close/>
                    <a:moveTo>
                      <a:pt x="363020" y="140223"/>
                    </a:moveTo>
                    <a:cubicBezTo>
                      <a:pt x="351658" y="231202"/>
                      <a:pt x="317571" y="488218"/>
                      <a:pt x="185769" y="458649"/>
                    </a:cubicBezTo>
                    <a:cubicBezTo>
                      <a:pt x="125549" y="439316"/>
                      <a:pt x="84645" y="385866"/>
                      <a:pt x="56239" y="333553"/>
                    </a:cubicBezTo>
                    <a:cubicBezTo>
                      <a:pt x="23289" y="271005"/>
                      <a:pt x="-49430" y="61753"/>
                      <a:pt x="51694" y="35597"/>
                    </a:cubicBezTo>
                    <a:cubicBezTo>
                      <a:pt x="141456" y="17401"/>
                      <a:pt x="199404" y="135674"/>
                      <a:pt x="195995" y="210732"/>
                    </a:cubicBezTo>
                    <a:cubicBezTo>
                      <a:pt x="195995" y="210732"/>
                      <a:pt x="180088" y="208457"/>
                      <a:pt x="180088" y="208457"/>
                    </a:cubicBezTo>
                    <a:lnTo>
                      <a:pt x="205085" y="108380"/>
                    </a:lnTo>
                    <a:cubicBezTo>
                      <a:pt x="215311" y="75400"/>
                      <a:pt x="217583" y="35597"/>
                      <a:pt x="247126" y="11715"/>
                    </a:cubicBezTo>
                    <a:cubicBezTo>
                      <a:pt x="278940" y="-13304"/>
                      <a:pt x="325525" y="4892"/>
                      <a:pt x="344841" y="36734"/>
                    </a:cubicBezTo>
                    <a:cubicBezTo>
                      <a:pt x="366429" y="66303"/>
                      <a:pt x="366429" y="104969"/>
                      <a:pt x="363020" y="140223"/>
                    </a:cubicBezTo>
                    <a:lnTo>
                      <a:pt x="363020" y="14022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94" name="Google Shape;794;p21"/>
              <p:cNvSpPr/>
              <p:nvPr/>
            </p:nvSpPr>
            <p:spPr>
              <a:xfrm rot="842175">
                <a:off x="408065" y="822765"/>
                <a:ext cx="200110" cy="202683"/>
              </a:xfrm>
              <a:custGeom>
                <a:avLst/>
                <a:gdLst/>
                <a:ahLst/>
                <a:cxnLst/>
                <a:rect l="l" t="t" r="r" b="b"/>
                <a:pathLst>
                  <a:path w="171801" h="174010" extrusionOk="0">
                    <a:moveTo>
                      <a:pt x="167543" y="19948"/>
                    </a:moveTo>
                    <a:cubicBezTo>
                      <a:pt x="162998" y="8576"/>
                      <a:pt x="151635" y="-2796"/>
                      <a:pt x="140273" y="615"/>
                    </a:cubicBezTo>
                    <a:cubicBezTo>
                      <a:pt x="135728" y="1753"/>
                      <a:pt x="132319" y="5164"/>
                      <a:pt x="128911" y="9713"/>
                    </a:cubicBezTo>
                    <a:cubicBezTo>
                      <a:pt x="110731" y="30184"/>
                      <a:pt x="100505" y="56340"/>
                      <a:pt x="98232" y="83634"/>
                    </a:cubicBezTo>
                    <a:cubicBezTo>
                      <a:pt x="85734" y="73399"/>
                      <a:pt x="78917" y="58615"/>
                      <a:pt x="69827" y="46105"/>
                    </a:cubicBezTo>
                    <a:cubicBezTo>
                      <a:pt x="60737" y="33595"/>
                      <a:pt x="45966" y="22223"/>
                      <a:pt x="30059" y="25635"/>
                    </a:cubicBezTo>
                    <a:cubicBezTo>
                      <a:pt x="-35842" y="38144"/>
                      <a:pt x="19833" y="167789"/>
                      <a:pt x="70963" y="173476"/>
                    </a:cubicBezTo>
                    <a:cubicBezTo>
                      <a:pt x="138000" y="182573"/>
                      <a:pt x="186859" y="73399"/>
                      <a:pt x="167543" y="19948"/>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795" name="Google Shape;795;p21"/>
            <p:cNvSpPr/>
            <p:nvPr/>
          </p:nvSpPr>
          <p:spPr>
            <a:xfrm rot="1810411">
              <a:off x="5355205" y="-790604"/>
              <a:ext cx="4005511" cy="1137740"/>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796"/>
        <p:cNvGrpSpPr/>
        <p:nvPr/>
      </p:nvGrpSpPr>
      <p:grpSpPr>
        <a:xfrm>
          <a:off x="0" y="0"/>
          <a:ext cx="0" cy="0"/>
          <a:chOff x="0" y="0"/>
          <a:chExt cx="0" cy="0"/>
        </a:xfrm>
      </p:grpSpPr>
      <p:sp>
        <p:nvSpPr>
          <p:cNvPr id="797" name="Google Shape;797;p22"/>
          <p:cNvSpPr txBox="1">
            <a:spLocks noGrp="1"/>
          </p:cNvSpPr>
          <p:nvPr>
            <p:ph type="title"/>
          </p:nvPr>
        </p:nvSpPr>
        <p:spPr>
          <a:xfrm>
            <a:off x="720000" y="521208"/>
            <a:ext cx="77040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8" name="Google Shape;798;p22"/>
          <p:cNvSpPr txBox="1">
            <a:spLocks noGrp="1"/>
          </p:cNvSpPr>
          <p:nvPr>
            <p:ph type="subTitle" idx="1"/>
          </p:nvPr>
        </p:nvSpPr>
        <p:spPr>
          <a:xfrm>
            <a:off x="720000" y="1740575"/>
            <a:ext cx="3716400" cy="2030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b="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99" name="Google Shape;799;p22"/>
          <p:cNvSpPr txBox="1">
            <a:spLocks noGrp="1"/>
          </p:cNvSpPr>
          <p:nvPr>
            <p:ph type="subTitle" idx="2"/>
          </p:nvPr>
        </p:nvSpPr>
        <p:spPr>
          <a:xfrm>
            <a:off x="4885300" y="1740575"/>
            <a:ext cx="3545400" cy="2030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b="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grpSp>
        <p:nvGrpSpPr>
          <p:cNvPr id="800" name="Google Shape;800;p22"/>
          <p:cNvGrpSpPr/>
          <p:nvPr/>
        </p:nvGrpSpPr>
        <p:grpSpPr>
          <a:xfrm>
            <a:off x="6063620" y="3974948"/>
            <a:ext cx="4075236" cy="2884590"/>
            <a:chOff x="6063620" y="3974948"/>
            <a:chExt cx="4075236" cy="2884590"/>
          </a:xfrm>
        </p:grpSpPr>
        <p:grpSp>
          <p:nvGrpSpPr>
            <p:cNvPr id="801" name="Google Shape;801;p22"/>
            <p:cNvGrpSpPr/>
            <p:nvPr/>
          </p:nvGrpSpPr>
          <p:grpSpPr>
            <a:xfrm rot="-765915">
              <a:off x="6252111" y="4357328"/>
              <a:ext cx="3698253" cy="2119830"/>
              <a:chOff x="1268172" y="1041938"/>
              <a:chExt cx="9019367" cy="5169881"/>
            </a:xfrm>
          </p:grpSpPr>
          <p:sp>
            <p:nvSpPr>
              <p:cNvPr id="802" name="Google Shape;802;p22"/>
              <p:cNvSpPr/>
              <p:nvPr/>
            </p:nvSpPr>
            <p:spPr>
              <a:xfrm>
                <a:off x="1268172" y="1370599"/>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3" name="Google Shape;803;p22"/>
              <p:cNvSpPr/>
              <p:nvPr/>
            </p:nvSpPr>
            <p:spPr>
              <a:xfrm>
                <a:off x="1345436" y="1766358"/>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4" name="Google Shape;804;p22"/>
              <p:cNvSpPr/>
              <p:nvPr/>
            </p:nvSpPr>
            <p:spPr>
              <a:xfrm>
                <a:off x="1422699" y="216211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5" name="Google Shape;805;p22"/>
              <p:cNvSpPr/>
              <p:nvPr/>
            </p:nvSpPr>
            <p:spPr>
              <a:xfrm>
                <a:off x="1499963" y="2557875"/>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6" name="Google Shape;806;p22"/>
              <p:cNvSpPr/>
              <p:nvPr/>
            </p:nvSpPr>
            <p:spPr>
              <a:xfrm>
                <a:off x="1577226" y="2953634"/>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7" name="Google Shape;807;p22"/>
              <p:cNvSpPr/>
              <p:nvPr/>
            </p:nvSpPr>
            <p:spPr>
              <a:xfrm>
                <a:off x="1654489" y="3350530"/>
                <a:ext cx="8478523" cy="1811619"/>
              </a:xfrm>
              <a:custGeom>
                <a:avLst/>
                <a:gdLst/>
                <a:ahLst/>
                <a:cxnLst/>
                <a:rect l="l" t="t" r="r" b="b"/>
                <a:pathLst>
                  <a:path w="8478523" h="1811619" extrusionOk="0">
                    <a:moveTo>
                      <a:pt x="0" y="1811619"/>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8" name="Google Shape;808;p22"/>
              <p:cNvSpPr/>
              <p:nvPr/>
            </p:nvSpPr>
            <p:spPr>
              <a:xfrm>
                <a:off x="1731753" y="3746289"/>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9" name="Google Shape;809;p22"/>
              <p:cNvSpPr/>
              <p:nvPr/>
            </p:nvSpPr>
            <p:spPr>
              <a:xfrm>
                <a:off x="1809016" y="414204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810" name="Google Shape;810;p22"/>
              <p:cNvGrpSpPr/>
              <p:nvPr/>
            </p:nvGrpSpPr>
            <p:grpSpPr>
              <a:xfrm>
                <a:off x="1864691" y="1979022"/>
                <a:ext cx="3353004" cy="4232797"/>
                <a:chOff x="1864691" y="1979022"/>
                <a:chExt cx="3353004" cy="4232797"/>
              </a:xfrm>
            </p:grpSpPr>
            <p:sp>
              <p:nvSpPr>
                <p:cNvPr id="811" name="Google Shape;811;p22"/>
                <p:cNvSpPr/>
                <p:nvPr/>
              </p:nvSpPr>
              <p:spPr>
                <a:xfrm>
                  <a:off x="4501873" y="1979022"/>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2" name="Google Shape;812;p22"/>
                <p:cNvSpPr/>
                <p:nvPr/>
              </p:nvSpPr>
              <p:spPr>
                <a:xfrm>
                  <a:off x="4124646" y="2059765"/>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3" name="Google Shape;813;p22"/>
                <p:cNvSpPr/>
                <p:nvPr/>
              </p:nvSpPr>
              <p:spPr>
                <a:xfrm>
                  <a:off x="3748555" y="2140509"/>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4" name="Google Shape;814;p22"/>
                <p:cNvSpPr/>
                <p:nvPr/>
              </p:nvSpPr>
              <p:spPr>
                <a:xfrm>
                  <a:off x="3371328" y="2221253"/>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5" name="Google Shape;815;p22"/>
                <p:cNvSpPr/>
                <p:nvPr/>
              </p:nvSpPr>
              <p:spPr>
                <a:xfrm>
                  <a:off x="2995237" y="2301997"/>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6" name="Google Shape;816;p22"/>
                <p:cNvSpPr/>
                <p:nvPr/>
              </p:nvSpPr>
              <p:spPr>
                <a:xfrm>
                  <a:off x="2618010" y="2381604"/>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7" name="Google Shape;817;p22"/>
                <p:cNvSpPr/>
                <p:nvPr/>
              </p:nvSpPr>
              <p:spPr>
                <a:xfrm>
                  <a:off x="2241919" y="246234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8" name="Google Shape;818;p22"/>
                <p:cNvSpPr/>
                <p:nvPr/>
              </p:nvSpPr>
              <p:spPr>
                <a:xfrm>
                  <a:off x="1864691" y="2543091"/>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819" name="Google Shape;819;p22"/>
              <p:cNvGrpSpPr/>
              <p:nvPr/>
            </p:nvGrpSpPr>
            <p:grpSpPr>
              <a:xfrm>
                <a:off x="4906370" y="1354678"/>
                <a:ext cx="3351868" cy="4232798"/>
                <a:chOff x="4906370" y="1354678"/>
                <a:chExt cx="3351868" cy="4232798"/>
              </a:xfrm>
            </p:grpSpPr>
            <p:sp>
              <p:nvSpPr>
                <p:cNvPr id="820" name="Google Shape;820;p22"/>
                <p:cNvSpPr/>
                <p:nvPr/>
              </p:nvSpPr>
              <p:spPr>
                <a:xfrm>
                  <a:off x="7542416" y="135467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1" name="Google Shape;821;p22"/>
                <p:cNvSpPr/>
                <p:nvPr/>
              </p:nvSpPr>
              <p:spPr>
                <a:xfrm>
                  <a:off x="7165189" y="143542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2" name="Google Shape;822;p22"/>
                <p:cNvSpPr/>
                <p:nvPr/>
              </p:nvSpPr>
              <p:spPr>
                <a:xfrm>
                  <a:off x="6789098" y="1516166"/>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3" name="Google Shape;823;p22"/>
                <p:cNvSpPr/>
                <p:nvPr/>
              </p:nvSpPr>
              <p:spPr>
                <a:xfrm>
                  <a:off x="6411871" y="1596910"/>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4" name="Google Shape;824;p22"/>
                <p:cNvSpPr/>
                <p:nvPr/>
              </p:nvSpPr>
              <p:spPr>
                <a:xfrm>
                  <a:off x="6035779" y="167651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5" name="Google Shape;825;p22"/>
                <p:cNvSpPr/>
                <p:nvPr/>
              </p:nvSpPr>
              <p:spPr>
                <a:xfrm>
                  <a:off x="5658552" y="1757260"/>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6" name="Google Shape;826;p22"/>
                <p:cNvSpPr/>
                <p:nvPr/>
              </p:nvSpPr>
              <p:spPr>
                <a:xfrm>
                  <a:off x="5282461" y="1838004"/>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7" name="Google Shape;827;p22"/>
                <p:cNvSpPr/>
                <p:nvPr/>
              </p:nvSpPr>
              <p:spPr>
                <a:xfrm>
                  <a:off x="4906370" y="1918748"/>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828" name="Google Shape;828;p22"/>
              <p:cNvGrpSpPr/>
              <p:nvPr/>
            </p:nvGrpSpPr>
            <p:grpSpPr>
              <a:xfrm>
                <a:off x="7982136" y="1041938"/>
                <a:ext cx="2222459" cy="3991703"/>
                <a:chOff x="7982136" y="1041938"/>
                <a:chExt cx="2222459" cy="3991703"/>
              </a:xfrm>
            </p:grpSpPr>
            <p:sp>
              <p:nvSpPr>
                <p:cNvPr id="829" name="Google Shape;829;p22"/>
                <p:cNvSpPr/>
                <p:nvPr/>
              </p:nvSpPr>
              <p:spPr>
                <a:xfrm>
                  <a:off x="9487636" y="1041938"/>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0" name="Google Shape;830;p22"/>
                <p:cNvSpPr/>
                <p:nvPr/>
              </p:nvSpPr>
              <p:spPr>
                <a:xfrm>
                  <a:off x="9111545" y="112268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1" name="Google Shape;831;p22"/>
                <p:cNvSpPr/>
                <p:nvPr/>
              </p:nvSpPr>
              <p:spPr>
                <a:xfrm>
                  <a:off x="8734318" y="1203426"/>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2" name="Google Shape;832;p22"/>
                <p:cNvSpPr/>
                <p:nvPr/>
              </p:nvSpPr>
              <p:spPr>
                <a:xfrm>
                  <a:off x="8358227" y="1284169"/>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3" name="Google Shape;833;p22"/>
                <p:cNvSpPr/>
                <p:nvPr/>
              </p:nvSpPr>
              <p:spPr>
                <a:xfrm>
                  <a:off x="7982136" y="136377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834" name="Google Shape;834;p22"/>
            <p:cNvGrpSpPr/>
            <p:nvPr/>
          </p:nvGrpSpPr>
          <p:grpSpPr>
            <a:xfrm>
              <a:off x="8293960" y="4056821"/>
              <a:ext cx="612481" cy="623717"/>
              <a:chOff x="5437922" y="1334151"/>
              <a:chExt cx="738730" cy="752282"/>
            </a:xfrm>
          </p:grpSpPr>
          <p:sp>
            <p:nvSpPr>
              <p:cNvPr id="835" name="Google Shape;835;p22"/>
              <p:cNvSpPr/>
              <p:nvPr/>
            </p:nvSpPr>
            <p:spPr>
              <a:xfrm>
                <a:off x="5705386" y="1334151"/>
                <a:ext cx="206225" cy="752282"/>
              </a:xfrm>
              <a:custGeom>
                <a:avLst/>
                <a:gdLst/>
                <a:ahLst/>
                <a:cxnLst/>
                <a:rect l="l" t="t" r="r" b="b"/>
                <a:pathLst>
                  <a:path w="274966" h="1003043" extrusionOk="0">
                    <a:moveTo>
                      <a:pt x="274967" y="501522"/>
                    </a:moveTo>
                    <a:cubicBezTo>
                      <a:pt x="274967" y="778505"/>
                      <a:pt x="213414" y="1003044"/>
                      <a:pt x="137484" y="1003044"/>
                    </a:cubicBezTo>
                    <a:cubicBezTo>
                      <a:pt x="61554" y="1003044"/>
                      <a:pt x="0" y="778505"/>
                      <a:pt x="0" y="501522"/>
                    </a:cubicBezTo>
                    <a:cubicBezTo>
                      <a:pt x="0" y="224539"/>
                      <a:pt x="61553" y="0"/>
                      <a:pt x="137484" y="0"/>
                    </a:cubicBezTo>
                    <a:cubicBezTo>
                      <a:pt x="213414" y="0"/>
                      <a:pt x="274967" y="224539"/>
                      <a:pt x="274967" y="501522"/>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6" name="Google Shape;836;p22"/>
              <p:cNvSpPr/>
              <p:nvPr/>
            </p:nvSpPr>
            <p:spPr>
              <a:xfrm rot="-2030944">
                <a:off x="5431714" y="1606922"/>
                <a:ext cx="751145" cy="206279"/>
              </a:xfrm>
              <a:custGeom>
                <a:avLst/>
                <a:gdLst/>
                <a:ahLst/>
                <a:cxnLst/>
                <a:rect l="l" t="t" r="r" b="b"/>
                <a:pathLst>
                  <a:path w="1002139" h="275207" extrusionOk="0">
                    <a:moveTo>
                      <a:pt x="1002139" y="137604"/>
                    </a:moveTo>
                    <a:cubicBezTo>
                      <a:pt x="1002139" y="213601"/>
                      <a:pt x="777802" y="275208"/>
                      <a:pt x="501070" y="275208"/>
                    </a:cubicBezTo>
                    <a:cubicBezTo>
                      <a:pt x="224337" y="275208"/>
                      <a:pt x="0" y="213601"/>
                      <a:pt x="0" y="137604"/>
                    </a:cubicBezTo>
                    <a:cubicBezTo>
                      <a:pt x="0" y="61607"/>
                      <a:pt x="224336" y="0"/>
                      <a:pt x="501070" y="0"/>
                    </a:cubicBezTo>
                    <a:cubicBezTo>
                      <a:pt x="777803" y="0"/>
                      <a:pt x="1002139" y="61607"/>
                      <a:pt x="1002139" y="137604"/>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7" name="Google Shape;837;p22"/>
              <p:cNvSpPr/>
              <p:nvPr/>
            </p:nvSpPr>
            <p:spPr>
              <a:xfrm>
                <a:off x="5475812" y="1506104"/>
                <a:ext cx="664520" cy="407672"/>
              </a:xfrm>
              <a:custGeom>
                <a:avLst/>
                <a:gdLst/>
                <a:ahLst/>
                <a:cxnLst/>
                <a:rect l="l" t="t" r="r" b="b"/>
                <a:pathLst>
                  <a:path w="886026" h="543563" extrusionOk="0">
                    <a:moveTo>
                      <a:pt x="376544" y="391661"/>
                    </a:moveTo>
                    <a:cubicBezTo>
                      <a:pt x="134528" y="257467"/>
                      <a:pt x="-31361" y="94842"/>
                      <a:pt x="4998" y="27745"/>
                    </a:cubicBezTo>
                    <a:cubicBezTo>
                      <a:pt x="41357" y="-38215"/>
                      <a:pt x="267467" y="17509"/>
                      <a:pt x="509483" y="151703"/>
                    </a:cubicBezTo>
                    <a:cubicBezTo>
                      <a:pt x="751499" y="285898"/>
                      <a:pt x="917388" y="448523"/>
                      <a:pt x="881029" y="515620"/>
                    </a:cubicBezTo>
                    <a:cubicBezTo>
                      <a:pt x="844670" y="581579"/>
                      <a:pt x="618561" y="526992"/>
                      <a:pt x="376544" y="391661"/>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8" name="Google Shape;838;p22"/>
              <p:cNvSpPr/>
              <p:nvPr/>
            </p:nvSpPr>
            <p:spPr>
              <a:xfrm>
                <a:off x="5752255" y="1653146"/>
                <a:ext cx="93738" cy="93822"/>
              </a:xfrm>
              <a:custGeom>
                <a:avLst/>
                <a:gdLst/>
                <a:ahLst/>
                <a:cxnLst/>
                <a:rect l="l" t="t" r="r" b="b"/>
                <a:pathLst>
                  <a:path w="124984" h="125096" extrusionOk="0">
                    <a:moveTo>
                      <a:pt x="124985" y="62548"/>
                    </a:moveTo>
                    <a:cubicBezTo>
                      <a:pt x="124985" y="96665"/>
                      <a:pt x="96579" y="125096"/>
                      <a:pt x="62492" y="125096"/>
                    </a:cubicBezTo>
                    <a:cubicBezTo>
                      <a:pt x="28406" y="125096"/>
                      <a:pt x="0" y="96665"/>
                      <a:pt x="0" y="62548"/>
                    </a:cubicBezTo>
                    <a:cubicBezTo>
                      <a:pt x="0" y="28431"/>
                      <a:pt x="28406" y="0"/>
                      <a:pt x="62492" y="0"/>
                    </a:cubicBezTo>
                    <a:cubicBezTo>
                      <a:pt x="96579" y="0"/>
                      <a:pt x="124985" y="28431"/>
                      <a:pt x="124985" y="625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9" name="Google Shape;839;p22"/>
              <p:cNvSpPr/>
              <p:nvPr/>
            </p:nvSpPr>
            <p:spPr>
              <a:xfrm>
                <a:off x="6027506" y="1607941"/>
                <a:ext cx="57947" cy="57999"/>
              </a:xfrm>
              <a:custGeom>
                <a:avLst/>
                <a:gdLst/>
                <a:ahLst/>
                <a:cxnLst/>
                <a:rect l="l" t="t" r="r" b="b"/>
                <a:pathLst>
                  <a:path w="77263" h="77332" extrusionOk="0">
                    <a:moveTo>
                      <a:pt x="77263" y="38666"/>
                    </a:moveTo>
                    <a:cubicBezTo>
                      <a:pt x="77263" y="60274"/>
                      <a:pt x="60220" y="77332"/>
                      <a:pt x="38632" y="77332"/>
                    </a:cubicBezTo>
                    <a:cubicBezTo>
                      <a:pt x="17043" y="77332"/>
                      <a:pt x="0" y="60274"/>
                      <a:pt x="0" y="38666"/>
                    </a:cubicBezTo>
                    <a:cubicBezTo>
                      <a:pt x="0" y="17059"/>
                      <a:pt x="17043" y="0"/>
                      <a:pt x="38632" y="0"/>
                    </a:cubicBezTo>
                    <a:cubicBezTo>
                      <a:pt x="60220" y="0"/>
                      <a:pt x="77263" y="17059"/>
                      <a:pt x="77263" y="3866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0" name="Google Shape;840;p22"/>
              <p:cNvSpPr/>
              <p:nvPr/>
            </p:nvSpPr>
            <p:spPr>
              <a:xfrm>
                <a:off x="5488934" y="1591735"/>
                <a:ext cx="51130" cy="51176"/>
              </a:xfrm>
              <a:custGeom>
                <a:avLst/>
                <a:gdLst/>
                <a:ahLst/>
                <a:cxnLst/>
                <a:rect l="l" t="t" r="r" b="b"/>
                <a:pathLst>
                  <a:path w="68173" h="68234" extrusionOk="0">
                    <a:moveTo>
                      <a:pt x="68174" y="34117"/>
                    </a:moveTo>
                    <a:cubicBezTo>
                      <a:pt x="68174" y="52960"/>
                      <a:pt x="52913" y="68234"/>
                      <a:pt x="34087" y="68234"/>
                    </a:cubicBezTo>
                    <a:cubicBezTo>
                      <a:pt x="15261" y="68234"/>
                      <a:pt x="0" y="52960"/>
                      <a:pt x="0" y="34117"/>
                    </a:cubicBezTo>
                    <a:cubicBezTo>
                      <a:pt x="0" y="15275"/>
                      <a:pt x="15261" y="0"/>
                      <a:pt x="34087" y="0"/>
                    </a:cubicBezTo>
                    <a:cubicBezTo>
                      <a:pt x="52913" y="0"/>
                      <a:pt x="68174" y="15275"/>
                      <a:pt x="68174" y="3411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1" name="Google Shape;841;p22"/>
              <p:cNvSpPr/>
              <p:nvPr/>
            </p:nvSpPr>
            <p:spPr>
              <a:xfrm>
                <a:off x="5845141" y="1978112"/>
                <a:ext cx="52834" cy="52881"/>
              </a:xfrm>
              <a:custGeom>
                <a:avLst/>
                <a:gdLst/>
                <a:ahLst/>
                <a:cxnLst/>
                <a:rect l="l" t="t" r="r" b="b"/>
                <a:pathLst>
                  <a:path w="70445" h="70508" extrusionOk="0">
                    <a:moveTo>
                      <a:pt x="70446" y="35254"/>
                    </a:moveTo>
                    <a:cubicBezTo>
                      <a:pt x="70446" y="54587"/>
                      <a:pt x="54539" y="70509"/>
                      <a:pt x="35223" y="70509"/>
                    </a:cubicBezTo>
                    <a:cubicBezTo>
                      <a:pt x="15907" y="70509"/>
                      <a:pt x="0" y="54587"/>
                      <a:pt x="0" y="35254"/>
                    </a:cubicBezTo>
                    <a:cubicBezTo>
                      <a:pt x="0" y="15921"/>
                      <a:pt x="15907" y="0"/>
                      <a:pt x="35223" y="0"/>
                    </a:cubicBezTo>
                    <a:cubicBezTo>
                      <a:pt x="55675" y="0"/>
                      <a:pt x="70446" y="15921"/>
                      <a:pt x="70446" y="3525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842" name="Google Shape;842;p22"/>
          <p:cNvGrpSpPr/>
          <p:nvPr/>
        </p:nvGrpSpPr>
        <p:grpSpPr>
          <a:xfrm>
            <a:off x="-1717561" y="-1368064"/>
            <a:ext cx="13295176" cy="8861264"/>
            <a:chOff x="-1717561" y="-1368064"/>
            <a:chExt cx="13295176" cy="8861264"/>
          </a:xfrm>
        </p:grpSpPr>
        <p:sp>
          <p:nvSpPr>
            <p:cNvPr id="843" name="Google Shape;843;p22"/>
            <p:cNvSpPr/>
            <p:nvPr/>
          </p:nvSpPr>
          <p:spPr>
            <a:xfrm rot="-10271592">
              <a:off x="7950804" y="-1117265"/>
              <a:ext cx="3462268" cy="2416065"/>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4" name="Google Shape;844;p22"/>
            <p:cNvSpPr/>
            <p:nvPr/>
          </p:nvSpPr>
          <p:spPr>
            <a:xfrm rot="-10272376">
              <a:off x="-1508103" y="4094450"/>
              <a:ext cx="4413017" cy="3079523"/>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845" name="Google Shape;845;p22"/>
          <p:cNvGrpSpPr/>
          <p:nvPr/>
        </p:nvGrpSpPr>
        <p:grpSpPr>
          <a:xfrm>
            <a:off x="-2169355" y="-672122"/>
            <a:ext cx="12063993" cy="6601284"/>
            <a:chOff x="-2169355" y="-672122"/>
            <a:chExt cx="12063993" cy="6601284"/>
          </a:xfrm>
        </p:grpSpPr>
        <p:sp>
          <p:nvSpPr>
            <p:cNvPr id="846" name="Google Shape;846;p22"/>
            <p:cNvSpPr/>
            <p:nvPr/>
          </p:nvSpPr>
          <p:spPr>
            <a:xfrm rot="1033734">
              <a:off x="7153204" y="-291079"/>
              <a:ext cx="2688657" cy="763696"/>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7" name="Google Shape;847;p22"/>
            <p:cNvSpPr/>
            <p:nvPr/>
          </p:nvSpPr>
          <p:spPr>
            <a:xfrm rot="1990946">
              <a:off x="-2185339" y="3683231"/>
              <a:ext cx="4201631" cy="1193447"/>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848" name="Google Shape;848;p22"/>
          <p:cNvGrpSpPr/>
          <p:nvPr/>
        </p:nvGrpSpPr>
        <p:grpSpPr>
          <a:xfrm>
            <a:off x="217407" y="415401"/>
            <a:ext cx="8617270" cy="654570"/>
            <a:chOff x="217407" y="415401"/>
            <a:chExt cx="8617270" cy="654570"/>
          </a:xfrm>
        </p:grpSpPr>
        <p:grpSp>
          <p:nvGrpSpPr>
            <p:cNvPr id="849" name="Google Shape;849;p22"/>
            <p:cNvGrpSpPr/>
            <p:nvPr/>
          </p:nvGrpSpPr>
          <p:grpSpPr>
            <a:xfrm>
              <a:off x="8499051" y="415401"/>
              <a:ext cx="335626" cy="508940"/>
              <a:chOff x="8499051" y="415401"/>
              <a:chExt cx="335626" cy="508940"/>
            </a:xfrm>
          </p:grpSpPr>
          <p:sp>
            <p:nvSpPr>
              <p:cNvPr id="850" name="Google Shape;850;p22"/>
              <p:cNvSpPr/>
              <p:nvPr/>
            </p:nvSpPr>
            <p:spPr>
              <a:xfrm>
                <a:off x="8520224" y="415401"/>
                <a:ext cx="314453" cy="393031"/>
              </a:xfrm>
              <a:custGeom>
                <a:avLst/>
                <a:gdLst/>
                <a:ahLst/>
                <a:cxnLst/>
                <a:rect l="l" t="t" r="r" b="b"/>
                <a:pathLst>
                  <a:path w="551672" h="689528" extrusionOk="0">
                    <a:moveTo>
                      <a:pt x="380102" y="689528"/>
                    </a:moveTo>
                    <a:cubicBezTo>
                      <a:pt x="491452" y="533726"/>
                      <a:pt x="547128" y="339259"/>
                      <a:pt x="536901" y="147066"/>
                    </a:cubicBezTo>
                    <a:cubicBezTo>
                      <a:pt x="534629" y="109537"/>
                      <a:pt x="530084" y="72008"/>
                      <a:pt x="509632" y="41303"/>
                    </a:cubicBezTo>
                    <a:cubicBezTo>
                      <a:pt x="489180" y="10597"/>
                      <a:pt x="448276" y="-9873"/>
                      <a:pt x="414189" y="4911"/>
                    </a:cubicBezTo>
                    <a:cubicBezTo>
                      <a:pt x="385783" y="16283"/>
                      <a:pt x="369876" y="48126"/>
                      <a:pt x="358514" y="76557"/>
                    </a:cubicBezTo>
                    <a:cubicBezTo>
                      <a:pt x="330108" y="147066"/>
                      <a:pt x="311929" y="220986"/>
                      <a:pt x="303975" y="296044"/>
                    </a:cubicBezTo>
                    <a:cubicBezTo>
                      <a:pt x="265343" y="249417"/>
                      <a:pt x="223303" y="201653"/>
                      <a:pt x="167628" y="180045"/>
                    </a:cubicBezTo>
                    <a:cubicBezTo>
                      <a:pt x="111953" y="158438"/>
                      <a:pt x="35826" y="172085"/>
                      <a:pt x="9692" y="226672"/>
                    </a:cubicBezTo>
                    <a:cubicBezTo>
                      <a:pt x="-23258" y="293769"/>
                      <a:pt x="33553" y="371102"/>
                      <a:pt x="93773" y="416591"/>
                    </a:cubicBezTo>
                    <a:cubicBezTo>
                      <a:pt x="224439" y="515531"/>
                      <a:pt x="386920" y="571255"/>
                      <a:pt x="551672" y="571255"/>
                    </a:cubicBezTo>
                  </a:path>
                </a:pathLst>
              </a:custGeom>
              <a:noFill/>
              <a:ln w="22700"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1" name="Google Shape;851;p22"/>
              <p:cNvSpPr/>
              <p:nvPr/>
            </p:nvSpPr>
            <p:spPr>
              <a:xfrm>
                <a:off x="8499051" y="783029"/>
                <a:ext cx="126086" cy="141311"/>
              </a:xfrm>
              <a:custGeom>
                <a:avLst/>
                <a:gdLst/>
                <a:ahLst/>
                <a:cxnLst/>
                <a:rect l="l" t="t" r="r" b="b"/>
                <a:pathLst>
                  <a:path w="200136" h="224303" extrusionOk="0">
                    <a:moveTo>
                      <a:pt x="173937" y="162643"/>
                    </a:moveTo>
                    <a:cubicBezTo>
                      <a:pt x="187572" y="129663"/>
                      <a:pt x="201207" y="94409"/>
                      <a:pt x="200071" y="59154"/>
                    </a:cubicBezTo>
                    <a:cubicBezTo>
                      <a:pt x="200071" y="40959"/>
                      <a:pt x="195526" y="21625"/>
                      <a:pt x="180755" y="9116"/>
                    </a:cubicBezTo>
                    <a:cubicBezTo>
                      <a:pt x="167120" y="-3394"/>
                      <a:pt x="142123" y="-3394"/>
                      <a:pt x="133033" y="11390"/>
                    </a:cubicBezTo>
                    <a:cubicBezTo>
                      <a:pt x="129625" y="17077"/>
                      <a:pt x="128488" y="22763"/>
                      <a:pt x="126216" y="29586"/>
                    </a:cubicBezTo>
                    <a:cubicBezTo>
                      <a:pt x="121671" y="52331"/>
                      <a:pt x="115990" y="75076"/>
                      <a:pt x="111445" y="98957"/>
                    </a:cubicBezTo>
                    <a:cubicBezTo>
                      <a:pt x="98946" y="76213"/>
                      <a:pt x="77358" y="58017"/>
                      <a:pt x="53497" y="48919"/>
                    </a:cubicBezTo>
                    <a:cubicBezTo>
                      <a:pt x="45544" y="45507"/>
                      <a:pt x="36454" y="43233"/>
                      <a:pt x="27364" y="45507"/>
                    </a:cubicBezTo>
                    <a:cubicBezTo>
                      <a:pt x="8048" y="50056"/>
                      <a:pt x="-1042" y="72801"/>
                      <a:pt x="95" y="93271"/>
                    </a:cubicBezTo>
                    <a:cubicBezTo>
                      <a:pt x="2367" y="137624"/>
                      <a:pt x="38726" y="172878"/>
                      <a:pt x="75086" y="199035"/>
                    </a:cubicBezTo>
                    <a:cubicBezTo>
                      <a:pt x="136442" y="244524"/>
                      <a:pt x="147804" y="226328"/>
                      <a:pt x="173937" y="162643"/>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852" name="Google Shape;852;p22"/>
            <p:cNvGrpSpPr/>
            <p:nvPr/>
          </p:nvGrpSpPr>
          <p:grpSpPr>
            <a:xfrm>
              <a:off x="217407" y="771963"/>
              <a:ext cx="205223" cy="298008"/>
              <a:chOff x="5660354" y="5884171"/>
              <a:chExt cx="115229" cy="167298"/>
            </a:xfrm>
          </p:grpSpPr>
          <p:sp>
            <p:nvSpPr>
              <p:cNvPr id="853" name="Google Shape;853;p22"/>
              <p:cNvSpPr/>
              <p:nvPr/>
            </p:nvSpPr>
            <p:spPr>
              <a:xfrm>
                <a:off x="5726726" y="5997911"/>
                <a:ext cx="48857" cy="53558"/>
              </a:xfrm>
              <a:custGeom>
                <a:avLst/>
                <a:gdLst/>
                <a:ahLst/>
                <a:cxnLst/>
                <a:rect l="l" t="t" r="r" b="b"/>
                <a:pathLst>
                  <a:path w="48857" h="53558" extrusionOk="0">
                    <a:moveTo>
                      <a:pt x="29542" y="53559"/>
                    </a:moveTo>
                    <a:cubicBezTo>
                      <a:pt x="24997" y="52422"/>
                      <a:pt x="20452" y="50147"/>
                      <a:pt x="17043" y="47873"/>
                    </a:cubicBezTo>
                    <a:cubicBezTo>
                      <a:pt x="13635" y="45598"/>
                      <a:pt x="10226" y="43324"/>
                      <a:pt x="7954" y="39912"/>
                    </a:cubicBezTo>
                    <a:cubicBezTo>
                      <a:pt x="5681" y="36500"/>
                      <a:pt x="3409" y="33088"/>
                      <a:pt x="2273" y="29677"/>
                    </a:cubicBezTo>
                    <a:cubicBezTo>
                      <a:pt x="1136" y="26265"/>
                      <a:pt x="0" y="21716"/>
                      <a:pt x="0" y="16030"/>
                    </a:cubicBezTo>
                    <a:cubicBezTo>
                      <a:pt x="1136" y="6932"/>
                      <a:pt x="9090" y="-1029"/>
                      <a:pt x="18180" y="109"/>
                    </a:cubicBezTo>
                    <a:cubicBezTo>
                      <a:pt x="19316" y="109"/>
                      <a:pt x="19316" y="109"/>
                      <a:pt x="20452" y="109"/>
                    </a:cubicBezTo>
                    <a:cubicBezTo>
                      <a:pt x="24997" y="1246"/>
                      <a:pt x="29542" y="3521"/>
                      <a:pt x="32951" y="5795"/>
                    </a:cubicBezTo>
                    <a:cubicBezTo>
                      <a:pt x="36359" y="8069"/>
                      <a:pt x="38632" y="11481"/>
                      <a:pt x="40904" y="13756"/>
                    </a:cubicBezTo>
                    <a:cubicBezTo>
                      <a:pt x="43176" y="17167"/>
                      <a:pt x="45449" y="20579"/>
                      <a:pt x="46585" y="23991"/>
                    </a:cubicBezTo>
                    <a:cubicBezTo>
                      <a:pt x="47722" y="28540"/>
                      <a:pt x="48858" y="31952"/>
                      <a:pt x="48858" y="37638"/>
                    </a:cubicBezTo>
                    <a:cubicBezTo>
                      <a:pt x="47722" y="46735"/>
                      <a:pt x="40904" y="52422"/>
                      <a:pt x="31814" y="52422"/>
                    </a:cubicBezTo>
                    <a:cubicBezTo>
                      <a:pt x="30678" y="53559"/>
                      <a:pt x="29542" y="53559"/>
                      <a:pt x="29542" y="53559"/>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4" name="Google Shape;854;p22"/>
              <p:cNvSpPr/>
              <p:nvPr/>
            </p:nvSpPr>
            <p:spPr>
              <a:xfrm>
                <a:off x="5660354" y="5909315"/>
                <a:ext cx="41374" cy="41411"/>
              </a:xfrm>
              <a:custGeom>
                <a:avLst/>
                <a:gdLst/>
                <a:ahLst/>
                <a:cxnLst/>
                <a:rect l="l" t="t" r="r" b="b"/>
                <a:pathLst>
                  <a:path w="41374" h="41411" extrusionOk="0">
                    <a:moveTo>
                      <a:pt x="23195" y="40941"/>
                    </a:moveTo>
                    <a:cubicBezTo>
                      <a:pt x="18650" y="42078"/>
                      <a:pt x="15241" y="40941"/>
                      <a:pt x="12969" y="39803"/>
                    </a:cubicBezTo>
                    <a:cubicBezTo>
                      <a:pt x="9560" y="38666"/>
                      <a:pt x="7288" y="37529"/>
                      <a:pt x="6152" y="35254"/>
                    </a:cubicBezTo>
                    <a:cubicBezTo>
                      <a:pt x="3879" y="32980"/>
                      <a:pt x="2743" y="30705"/>
                      <a:pt x="1607" y="28431"/>
                    </a:cubicBezTo>
                    <a:cubicBezTo>
                      <a:pt x="471" y="26156"/>
                      <a:pt x="-666" y="22745"/>
                      <a:pt x="471" y="18196"/>
                    </a:cubicBezTo>
                    <a:cubicBezTo>
                      <a:pt x="1607" y="7960"/>
                      <a:pt x="9560" y="1137"/>
                      <a:pt x="18650" y="0"/>
                    </a:cubicBezTo>
                    <a:cubicBezTo>
                      <a:pt x="23195" y="0"/>
                      <a:pt x="26604" y="0"/>
                      <a:pt x="28876" y="1137"/>
                    </a:cubicBezTo>
                    <a:cubicBezTo>
                      <a:pt x="31149" y="2274"/>
                      <a:pt x="33421" y="3412"/>
                      <a:pt x="35693" y="5686"/>
                    </a:cubicBezTo>
                    <a:cubicBezTo>
                      <a:pt x="37966" y="7960"/>
                      <a:pt x="39102" y="10235"/>
                      <a:pt x="40239" y="12510"/>
                    </a:cubicBezTo>
                    <a:cubicBezTo>
                      <a:pt x="41375" y="15921"/>
                      <a:pt x="41375" y="18196"/>
                      <a:pt x="41375" y="22745"/>
                    </a:cubicBezTo>
                    <a:cubicBezTo>
                      <a:pt x="39102" y="32980"/>
                      <a:pt x="32285" y="39803"/>
                      <a:pt x="23195" y="4094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5" name="Google Shape;855;p22"/>
              <p:cNvSpPr/>
              <p:nvPr/>
            </p:nvSpPr>
            <p:spPr>
              <a:xfrm>
                <a:off x="5719438" y="5884171"/>
                <a:ext cx="47056" cy="54836"/>
              </a:xfrm>
              <a:custGeom>
                <a:avLst/>
                <a:gdLst/>
                <a:ahLst/>
                <a:cxnLst/>
                <a:rect l="l" t="t" r="r" b="b"/>
                <a:pathLst>
                  <a:path w="47056" h="54836" extrusionOk="0">
                    <a:moveTo>
                      <a:pt x="27740" y="53574"/>
                    </a:moveTo>
                    <a:cubicBezTo>
                      <a:pt x="23195" y="52437"/>
                      <a:pt x="18650" y="50162"/>
                      <a:pt x="15242" y="47888"/>
                    </a:cubicBezTo>
                    <a:cubicBezTo>
                      <a:pt x="11833" y="45614"/>
                      <a:pt x="9561" y="42202"/>
                      <a:pt x="7288" y="38790"/>
                    </a:cubicBezTo>
                    <a:cubicBezTo>
                      <a:pt x="5016" y="35378"/>
                      <a:pt x="2743" y="31967"/>
                      <a:pt x="1607" y="28555"/>
                    </a:cubicBezTo>
                    <a:cubicBezTo>
                      <a:pt x="471" y="24006"/>
                      <a:pt x="-666" y="20595"/>
                      <a:pt x="471" y="14908"/>
                    </a:cubicBezTo>
                    <a:cubicBezTo>
                      <a:pt x="1607" y="5810"/>
                      <a:pt x="10697" y="-1013"/>
                      <a:pt x="19787" y="124"/>
                    </a:cubicBezTo>
                    <a:cubicBezTo>
                      <a:pt x="20923" y="124"/>
                      <a:pt x="22059" y="124"/>
                      <a:pt x="22059" y="124"/>
                    </a:cubicBezTo>
                    <a:cubicBezTo>
                      <a:pt x="26604" y="1261"/>
                      <a:pt x="31149" y="3536"/>
                      <a:pt x="33421" y="6948"/>
                    </a:cubicBezTo>
                    <a:cubicBezTo>
                      <a:pt x="36830" y="9222"/>
                      <a:pt x="39102" y="12634"/>
                      <a:pt x="41375" y="16045"/>
                    </a:cubicBezTo>
                    <a:cubicBezTo>
                      <a:pt x="43647" y="19457"/>
                      <a:pt x="44783" y="22869"/>
                      <a:pt x="45920" y="27418"/>
                    </a:cubicBezTo>
                    <a:cubicBezTo>
                      <a:pt x="47056" y="31967"/>
                      <a:pt x="47056" y="35378"/>
                      <a:pt x="47056" y="41065"/>
                    </a:cubicBezTo>
                    <a:cubicBezTo>
                      <a:pt x="45920" y="49025"/>
                      <a:pt x="37966" y="55849"/>
                      <a:pt x="30013" y="54712"/>
                    </a:cubicBezTo>
                    <a:cubicBezTo>
                      <a:pt x="28876" y="53574"/>
                      <a:pt x="27740" y="53574"/>
                      <a:pt x="27740" y="53574"/>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856" name="Google Shape;856;p22"/>
          <p:cNvGrpSpPr/>
          <p:nvPr/>
        </p:nvGrpSpPr>
        <p:grpSpPr>
          <a:xfrm rot="-1135975">
            <a:off x="-381400" y="-266897"/>
            <a:ext cx="3915691" cy="926348"/>
            <a:chOff x="6588852" y="-559632"/>
            <a:chExt cx="2787993" cy="659565"/>
          </a:xfrm>
        </p:grpSpPr>
        <p:sp>
          <p:nvSpPr>
            <p:cNvPr id="857" name="Google Shape;857;p22"/>
            <p:cNvSpPr/>
            <p:nvPr/>
          </p:nvSpPr>
          <p:spPr>
            <a:xfrm>
              <a:off x="8846455" y="-138933"/>
              <a:ext cx="299834" cy="238865"/>
            </a:xfrm>
            <a:custGeom>
              <a:avLst/>
              <a:gdLst/>
              <a:ahLst/>
              <a:cxnLst/>
              <a:rect l="l" t="t" r="r" b="b"/>
              <a:pathLst>
                <a:path w="673785" h="536776" extrusionOk="0">
                  <a:moveTo>
                    <a:pt x="673785" y="42078"/>
                  </a:moveTo>
                  <a:lnTo>
                    <a:pt x="294285" y="536776"/>
                  </a:lnTo>
                  <a:lnTo>
                    <a:pt x="3" y="0"/>
                  </a:lnTo>
                  <a:cubicBezTo>
                    <a:pt x="-1134" y="0"/>
                    <a:pt x="321555" y="25019"/>
                    <a:pt x="673785" y="4207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8" name="Google Shape;858;p22"/>
            <p:cNvSpPr/>
            <p:nvPr/>
          </p:nvSpPr>
          <p:spPr>
            <a:xfrm>
              <a:off x="8458541" y="-176441"/>
              <a:ext cx="299327" cy="242914"/>
            </a:xfrm>
            <a:custGeom>
              <a:avLst/>
              <a:gdLst/>
              <a:ahLst/>
              <a:cxnLst/>
              <a:rect l="l" t="t" r="r" b="b"/>
              <a:pathLst>
                <a:path w="672646" h="545874" extrusionOk="0">
                  <a:moveTo>
                    <a:pt x="672646" y="63685"/>
                  </a:moveTo>
                  <a:lnTo>
                    <a:pt x="277240" y="545874"/>
                  </a:lnTo>
                  <a:lnTo>
                    <a:pt x="0" y="0"/>
                  </a:lnTo>
                  <a:cubicBezTo>
                    <a:pt x="0" y="0"/>
                    <a:pt x="321552" y="35254"/>
                    <a:pt x="672646" y="63685"/>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9" name="Google Shape;859;p22"/>
            <p:cNvSpPr/>
            <p:nvPr/>
          </p:nvSpPr>
          <p:spPr>
            <a:xfrm>
              <a:off x="6879535" y="-464341"/>
              <a:ext cx="291743" cy="258602"/>
            </a:xfrm>
            <a:custGeom>
              <a:avLst/>
              <a:gdLst/>
              <a:ahLst/>
              <a:cxnLst/>
              <a:rect l="l" t="t" r="r" b="b"/>
              <a:pathLst>
                <a:path w="655602" h="581128" extrusionOk="0">
                  <a:moveTo>
                    <a:pt x="655603" y="162625"/>
                  </a:moveTo>
                  <a:lnTo>
                    <a:pt x="193159" y="581128"/>
                  </a:lnTo>
                  <a:lnTo>
                    <a:pt x="0" y="0"/>
                  </a:lnTo>
                  <a:cubicBezTo>
                    <a:pt x="0" y="0"/>
                    <a:pt x="312462" y="83018"/>
                    <a:pt x="655603" y="162625"/>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0" name="Google Shape;860;p22"/>
            <p:cNvSpPr/>
            <p:nvPr/>
          </p:nvSpPr>
          <p:spPr>
            <a:xfrm>
              <a:off x="8058472" y="-224096"/>
              <a:ext cx="298316" cy="246465"/>
            </a:xfrm>
            <a:custGeom>
              <a:avLst/>
              <a:gdLst/>
              <a:ahLst/>
              <a:cxnLst/>
              <a:rect l="l" t="t" r="r" b="b"/>
              <a:pathLst>
                <a:path w="670373" h="553855" extrusionOk="0">
                  <a:moveTo>
                    <a:pt x="670374" y="84177"/>
                  </a:moveTo>
                  <a:lnTo>
                    <a:pt x="260196" y="553856"/>
                  </a:lnTo>
                  <a:lnTo>
                    <a:pt x="0" y="21"/>
                  </a:lnTo>
                  <a:cubicBezTo>
                    <a:pt x="0" y="-1116"/>
                    <a:pt x="320416" y="44373"/>
                    <a:pt x="670374" y="84177"/>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1" name="Google Shape;861;p22"/>
            <p:cNvSpPr/>
            <p:nvPr/>
          </p:nvSpPr>
          <p:spPr>
            <a:xfrm>
              <a:off x="7664987" y="-286938"/>
              <a:ext cx="296799" cy="251011"/>
            </a:xfrm>
            <a:custGeom>
              <a:avLst/>
              <a:gdLst/>
              <a:ahLst/>
              <a:cxnLst/>
              <a:rect l="l" t="t" r="r" b="b"/>
              <a:pathLst>
                <a:path w="666964" h="564069" extrusionOk="0">
                  <a:moveTo>
                    <a:pt x="666965" y="111449"/>
                  </a:moveTo>
                  <a:lnTo>
                    <a:pt x="237471" y="564070"/>
                  </a:lnTo>
                  <a:lnTo>
                    <a:pt x="0" y="0"/>
                  </a:lnTo>
                  <a:cubicBezTo>
                    <a:pt x="0" y="0"/>
                    <a:pt x="319280" y="59136"/>
                    <a:pt x="666965" y="1114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2" name="Google Shape;862;p22"/>
            <p:cNvSpPr/>
            <p:nvPr/>
          </p:nvSpPr>
          <p:spPr>
            <a:xfrm>
              <a:off x="7270995" y="-371078"/>
              <a:ext cx="293765" cy="255565"/>
            </a:xfrm>
            <a:custGeom>
              <a:avLst/>
              <a:gdLst/>
              <a:ahLst/>
              <a:cxnLst/>
              <a:rect l="l" t="t" r="r" b="b"/>
              <a:pathLst>
                <a:path w="660147" h="574304" extrusionOk="0">
                  <a:moveTo>
                    <a:pt x="660148" y="142155"/>
                  </a:moveTo>
                  <a:lnTo>
                    <a:pt x="211338" y="574305"/>
                  </a:lnTo>
                  <a:lnTo>
                    <a:pt x="0" y="0"/>
                  </a:lnTo>
                  <a:cubicBezTo>
                    <a:pt x="0" y="1137"/>
                    <a:pt x="315871" y="73920"/>
                    <a:pt x="660148" y="14215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3" name="Google Shape;863;p22"/>
            <p:cNvSpPr/>
            <p:nvPr/>
          </p:nvSpPr>
          <p:spPr>
            <a:xfrm>
              <a:off x="6588852" y="-559632"/>
              <a:ext cx="2787993" cy="448378"/>
            </a:xfrm>
            <a:custGeom>
              <a:avLst/>
              <a:gdLst/>
              <a:ahLst/>
              <a:cxnLst/>
              <a:rect l="l" t="t" r="r" b="b"/>
              <a:pathLst>
                <a:path w="6265153" h="1007592" extrusionOk="0">
                  <a:moveTo>
                    <a:pt x="6265154" y="1007593"/>
                  </a:moveTo>
                  <a:cubicBezTo>
                    <a:pt x="6265154" y="1007593"/>
                    <a:pt x="2679222" y="935947"/>
                    <a:pt x="0" y="0"/>
                  </a:cubicBezTo>
                </a:path>
              </a:pathLst>
            </a:custGeom>
            <a:noFill/>
            <a:ln w="152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076"/>
        <p:cNvGrpSpPr/>
        <p:nvPr/>
      </p:nvGrpSpPr>
      <p:grpSpPr>
        <a:xfrm>
          <a:off x="0" y="0"/>
          <a:ext cx="0" cy="0"/>
          <a:chOff x="0" y="0"/>
          <a:chExt cx="0" cy="0"/>
        </a:xfrm>
      </p:grpSpPr>
      <p:grpSp>
        <p:nvGrpSpPr>
          <p:cNvPr id="1077" name="Google Shape;1077;p28"/>
          <p:cNvGrpSpPr/>
          <p:nvPr/>
        </p:nvGrpSpPr>
        <p:grpSpPr>
          <a:xfrm>
            <a:off x="-2234811" y="3128404"/>
            <a:ext cx="15093464" cy="5726116"/>
            <a:chOff x="-2234811" y="3128404"/>
            <a:chExt cx="15093464" cy="5726116"/>
          </a:xfrm>
        </p:grpSpPr>
        <p:sp>
          <p:nvSpPr>
            <p:cNvPr id="1078" name="Google Shape;1078;p28"/>
            <p:cNvSpPr/>
            <p:nvPr/>
          </p:nvSpPr>
          <p:spPr>
            <a:xfrm rot="332387">
              <a:off x="5393630" y="3465982"/>
              <a:ext cx="7238124" cy="5050961"/>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9" name="Google Shape;1079;p28"/>
            <p:cNvSpPr/>
            <p:nvPr/>
          </p:nvSpPr>
          <p:spPr>
            <a:xfrm rot="-703176">
              <a:off x="-1955159" y="3837519"/>
              <a:ext cx="4626247" cy="3228321"/>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080" name="Google Shape;1080;p28"/>
          <p:cNvGrpSpPr/>
          <p:nvPr/>
        </p:nvGrpSpPr>
        <p:grpSpPr>
          <a:xfrm rot="-1448790">
            <a:off x="-412805" y="-11907"/>
            <a:ext cx="3684418" cy="871635"/>
            <a:chOff x="6588852" y="-559632"/>
            <a:chExt cx="2787993" cy="659565"/>
          </a:xfrm>
        </p:grpSpPr>
        <p:sp>
          <p:nvSpPr>
            <p:cNvPr id="1081" name="Google Shape;1081;p28"/>
            <p:cNvSpPr/>
            <p:nvPr/>
          </p:nvSpPr>
          <p:spPr>
            <a:xfrm>
              <a:off x="8846455" y="-138933"/>
              <a:ext cx="299834" cy="238865"/>
            </a:xfrm>
            <a:custGeom>
              <a:avLst/>
              <a:gdLst/>
              <a:ahLst/>
              <a:cxnLst/>
              <a:rect l="l" t="t" r="r" b="b"/>
              <a:pathLst>
                <a:path w="673785" h="536776" extrusionOk="0">
                  <a:moveTo>
                    <a:pt x="673785" y="42078"/>
                  </a:moveTo>
                  <a:lnTo>
                    <a:pt x="294285" y="536776"/>
                  </a:lnTo>
                  <a:lnTo>
                    <a:pt x="3" y="0"/>
                  </a:lnTo>
                  <a:cubicBezTo>
                    <a:pt x="-1134" y="0"/>
                    <a:pt x="321555" y="25019"/>
                    <a:pt x="673785" y="4207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2" name="Google Shape;1082;p28"/>
            <p:cNvSpPr/>
            <p:nvPr/>
          </p:nvSpPr>
          <p:spPr>
            <a:xfrm>
              <a:off x="8458541" y="-176441"/>
              <a:ext cx="299327" cy="242914"/>
            </a:xfrm>
            <a:custGeom>
              <a:avLst/>
              <a:gdLst/>
              <a:ahLst/>
              <a:cxnLst/>
              <a:rect l="l" t="t" r="r" b="b"/>
              <a:pathLst>
                <a:path w="672646" h="545874" extrusionOk="0">
                  <a:moveTo>
                    <a:pt x="672646" y="63685"/>
                  </a:moveTo>
                  <a:lnTo>
                    <a:pt x="277240" y="545874"/>
                  </a:lnTo>
                  <a:lnTo>
                    <a:pt x="0" y="0"/>
                  </a:lnTo>
                  <a:cubicBezTo>
                    <a:pt x="0" y="0"/>
                    <a:pt x="321552" y="35254"/>
                    <a:pt x="672646" y="63685"/>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3" name="Google Shape;1083;p28"/>
            <p:cNvSpPr/>
            <p:nvPr/>
          </p:nvSpPr>
          <p:spPr>
            <a:xfrm>
              <a:off x="6879535" y="-464341"/>
              <a:ext cx="291743" cy="258602"/>
            </a:xfrm>
            <a:custGeom>
              <a:avLst/>
              <a:gdLst/>
              <a:ahLst/>
              <a:cxnLst/>
              <a:rect l="l" t="t" r="r" b="b"/>
              <a:pathLst>
                <a:path w="655602" h="581128" extrusionOk="0">
                  <a:moveTo>
                    <a:pt x="655603" y="162625"/>
                  </a:moveTo>
                  <a:lnTo>
                    <a:pt x="193159" y="581128"/>
                  </a:lnTo>
                  <a:lnTo>
                    <a:pt x="0" y="0"/>
                  </a:lnTo>
                  <a:cubicBezTo>
                    <a:pt x="0" y="0"/>
                    <a:pt x="312462" y="83018"/>
                    <a:pt x="655603" y="162625"/>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4" name="Google Shape;1084;p28"/>
            <p:cNvSpPr/>
            <p:nvPr/>
          </p:nvSpPr>
          <p:spPr>
            <a:xfrm>
              <a:off x="8058472" y="-224096"/>
              <a:ext cx="298316" cy="246465"/>
            </a:xfrm>
            <a:custGeom>
              <a:avLst/>
              <a:gdLst/>
              <a:ahLst/>
              <a:cxnLst/>
              <a:rect l="l" t="t" r="r" b="b"/>
              <a:pathLst>
                <a:path w="670373" h="553855" extrusionOk="0">
                  <a:moveTo>
                    <a:pt x="670374" y="84177"/>
                  </a:moveTo>
                  <a:lnTo>
                    <a:pt x="260196" y="553856"/>
                  </a:lnTo>
                  <a:lnTo>
                    <a:pt x="0" y="21"/>
                  </a:lnTo>
                  <a:cubicBezTo>
                    <a:pt x="0" y="-1116"/>
                    <a:pt x="320416" y="44373"/>
                    <a:pt x="670374" y="84177"/>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5" name="Google Shape;1085;p28"/>
            <p:cNvSpPr/>
            <p:nvPr/>
          </p:nvSpPr>
          <p:spPr>
            <a:xfrm>
              <a:off x="7664987" y="-286938"/>
              <a:ext cx="296799" cy="251011"/>
            </a:xfrm>
            <a:custGeom>
              <a:avLst/>
              <a:gdLst/>
              <a:ahLst/>
              <a:cxnLst/>
              <a:rect l="l" t="t" r="r" b="b"/>
              <a:pathLst>
                <a:path w="666964" h="564069" extrusionOk="0">
                  <a:moveTo>
                    <a:pt x="666965" y="111449"/>
                  </a:moveTo>
                  <a:lnTo>
                    <a:pt x="237471" y="564070"/>
                  </a:lnTo>
                  <a:lnTo>
                    <a:pt x="0" y="0"/>
                  </a:lnTo>
                  <a:cubicBezTo>
                    <a:pt x="0" y="0"/>
                    <a:pt x="319280" y="59136"/>
                    <a:pt x="666965" y="1114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6" name="Google Shape;1086;p28"/>
            <p:cNvSpPr/>
            <p:nvPr/>
          </p:nvSpPr>
          <p:spPr>
            <a:xfrm>
              <a:off x="7270995" y="-371078"/>
              <a:ext cx="293765" cy="255565"/>
            </a:xfrm>
            <a:custGeom>
              <a:avLst/>
              <a:gdLst/>
              <a:ahLst/>
              <a:cxnLst/>
              <a:rect l="l" t="t" r="r" b="b"/>
              <a:pathLst>
                <a:path w="660147" h="574304" extrusionOk="0">
                  <a:moveTo>
                    <a:pt x="660148" y="142155"/>
                  </a:moveTo>
                  <a:lnTo>
                    <a:pt x="211338" y="574305"/>
                  </a:lnTo>
                  <a:lnTo>
                    <a:pt x="0" y="0"/>
                  </a:lnTo>
                  <a:cubicBezTo>
                    <a:pt x="0" y="1137"/>
                    <a:pt x="315871" y="73920"/>
                    <a:pt x="660148" y="14215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7" name="Google Shape;1087;p28"/>
            <p:cNvSpPr/>
            <p:nvPr/>
          </p:nvSpPr>
          <p:spPr>
            <a:xfrm>
              <a:off x="6588852" y="-559632"/>
              <a:ext cx="2787993" cy="448378"/>
            </a:xfrm>
            <a:custGeom>
              <a:avLst/>
              <a:gdLst/>
              <a:ahLst/>
              <a:cxnLst/>
              <a:rect l="l" t="t" r="r" b="b"/>
              <a:pathLst>
                <a:path w="6265153" h="1007592" extrusionOk="0">
                  <a:moveTo>
                    <a:pt x="6265154" y="1007593"/>
                  </a:moveTo>
                  <a:cubicBezTo>
                    <a:pt x="6265154" y="1007593"/>
                    <a:pt x="2679222" y="935947"/>
                    <a:pt x="0" y="0"/>
                  </a:cubicBezTo>
                </a:path>
              </a:pathLst>
            </a:custGeom>
            <a:noFill/>
            <a:ln w="152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088" name="Google Shape;1088;p28"/>
          <p:cNvSpPr/>
          <p:nvPr/>
        </p:nvSpPr>
        <p:spPr>
          <a:xfrm rot="-8100000">
            <a:off x="4138975" y="-988662"/>
            <a:ext cx="6048650" cy="1718081"/>
          </a:xfrm>
          <a:custGeom>
            <a:avLst/>
            <a:gdLst/>
            <a:ahLst/>
            <a:cxnLst/>
            <a:rect l="l" t="t" r="r" b="b"/>
            <a:pathLst>
              <a:path w="3579114" h="1016625" extrusionOk="0">
                <a:moveTo>
                  <a:pt x="3579114" y="386740"/>
                </a:moveTo>
                <a:cubicBezTo>
                  <a:pt x="3507532" y="403799"/>
                  <a:pt x="3432541" y="407211"/>
                  <a:pt x="3359823" y="393564"/>
                </a:cubicBezTo>
                <a:cubicBezTo>
                  <a:pt x="3215522" y="365133"/>
                  <a:pt x="3082583" y="252546"/>
                  <a:pt x="3057586" y="106980"/>
                </a:cubicBezTo>
                <a:cubicBezTo>
                  <a:pt x="3050769" y="68314"/>
                  <a:pt x="3056450" y="20550"/>
                  <a:pt x="3092809" y="4629"/>
                </a:cubicBezTo>
                <a:cubicBezTo>
                  <a:pt x="3118942" y="-6744"/>
                  <a:pt x="3149621" y="4629"/>
                  <a:pt x="3173481" y="19413"/>
                </a:cubicBezTo>
                <a:cubicBezTo>
                  <a:pt x="3328008" y="116078"/>
                  <a:pt x="3353005" y="351486"/>
                  <a:pt x="3253017" y="505013"/>
                </a:cubicBezTo>
                <a:cubicBezTo>
                  <a:pt x="3153029" y="657403"/>
                  <a:pt x="2962143" y="731323"/>
                  <a:pt x="2779210" y="733598"/>
                </a:cubicBezTo>
                <a:cubicBezTo>
                  <a:pt x="2331537" y="739284"/>
                  <a:pt x="1942948" y="384466"/>
                  <a:pt x="1495274" y="378780"/>
                </a:cubicBezTo>
                <a:cubicBezTo>
                  <a:pt x="1299844" y="376505"/>
                  <a:pt x="1103276" y="444739"/>
                  <a:pt x="952158" y="568698"/>
                </a:cubicBezTo>
                <a:cubicBezTo>
                  <a:pt x="887393" y="621011"/>
                  <a:pt x="829445" y="686971"/>
                  <a:pt x="806721" y="766578"/>
                </a:cubicBezTo>
                <a:cubicBezTo>
                  <a:pt x="783996" y="846184"/>
                  <a:pt x="804448" y="942850"/>
                  <a:pt x="872622" y="991751"/>
                </a:cubicBezTo>
                <a:cubicBezTo>
                  <a:pt x="940796" y="1039515"/>
                  <a:pt x="1053282" y="1016770"/>
                  <a:pt x="1080551" y="938300"/>
                </a:cubicBezTo>
                <a:cubicBezTo>
                  <a:pt x="1093050" y="904183"/>
                  <a:pt x="1087369" y="865517"/>
                  <a:pt x="1077143" y="830263"/>
                </a:cubicBezTo>
                <a:cubicBezTo>
                  <a:pt x="1031694" y="681285"/>
                  <a:pt x="888529" y="580071"/>
                  <a:pt x="739684" y="531170"/>
                </a:cubicBezTo>
                <a:cubicBezTo>
                  <a:pt x="496531" y="450426"/>
                  <a:pt x="217019" y="484543"/>
                  <a:pt x="0" y="622149"/>
                </a:cubicBezTo>
              </a:path>
            </a:pathLst>
          </a:custGeom>
          <a:noFill/>
          <a:ln w="14400" cap="rnd" cmpd="sng">
            <a:solidFill>
              <a:schemeClr val="dk1"/>
            </a:solidFill>
            <a:prstDash val="dashDot"/>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089" name="Google Shape;1089;p28"/>
          <p:cNvGrpSpPr/>
          <p:nvPr/>
        </p:nvGrpSpPr>
        <p:grpSpPr>
          <a:xfrm>
            <a:off x="8331532" y="1475575"/>
            <a:ext cx="812456" cy="827360"/>
            <a:chOff x="5437922" y="1334151"/>
            <a:chExt cx="738730" cy="752282"/>
          </a:xfrm>
        </p:grpSpPr>
        <p:sp>
          <p:nvSpPr>
            <p:cNvPr id="1090" name="Google Shape;1090;p28"/>
            <p:cNvSpPr/>
            <p:nvPr/>
          </p:nvSpPr>
          <p:spPr>
            <a:xfrm>
              <a:off x="5705386" y="1334151"/>
              <a:ext cx="206225" cy="752282"/>
            </a:xfrm>
            <a:custGeom>
              <a:avLst/>
              <a:gdLst/>
              <a:ahLst/>
              <a:cxnLst/>
              <a:rect l="l" t="t" r="r" b="b"/>
              <a:pathLst>
                <a:path w="274966" h="1003043" extrusionOk="0">
                  <a:moveTo>
                    <a:pt x="274967" y="501522"/>
                  </a:moveTo>
                  <a:cubicBezTo>
                    <a:pt x="274967" y="778505"/>
                    <a:pt x="213414" y="1003044"/>
                    <a:pt x="137484" y="1003044"/>
                  </a:cubicBezTo>
                  <a:cubicBezTo>
                    <a:pt x="61554" y="1003044"/>
                    <a:pt x="0" y="778505"/>
                    <a:pt x="0" y="501522"/>
                  </a:cubicBezTo>
                  <a:cubicBezTo>
                    <a:pt x="0" y="224539"/>
                    <a:pt x="61553" y="0"/>
                    <a:pt x="137484" y="0"/>
                  </a:cubicBezTo>
                  <a:cubicBezTo>
                    <a:pt x="213414" y="0"/>
                    <a:pt x="274967" y="224539"/>
                    <a:pt x="274967" y="501522"/>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1" name="Google Shape;1091;p28"/>
            <p:cNvSpPr/>
            <p:nvPr/>
          </p:nvSpPr>
          <p:spPr>
            <a:xfrm rot="-2030944">
              <a:off x="5431714" y="1606922"/>
              <a:ext cx="751145" cy="206279"/>
            </a:xfrm>
            <a:custGeom>
              <a:avLst/>
              <a:gdLst/>
              <a:ahLst/>
              <a:cxnLst/>
              <a:rect l="l" t="t" r="r" b="b"/>
              <a:pathLst>
                <a:path w="1002139" h="275207" extrusionOk="0">
                  <a:moveTo>
                    <a:pt x="1002139" y="137604"/>
                  </a:moveTo>
                  <a:cubicBezTo>
                    <a:pt x="1002139" y="213601"/>
                    <a:pt x="777802" y="275208"/>
                    <a:pt x="501070" y="275208"/>
                  </a:cubicBezTo>
                  <a:cubicBezTo>
                    <a:pt x="224337" y="275208"/>
                    <a:pt x="0" y="213601"/>
                    <a:pt x="0" y="137604"/>
                  </a:cubicBezTo>
                  <a:cubicBezTo>
                    <a:pt x="0" y="61607"/>
                    <a:pt x="224336" y="0"/>
                    <a:pt x="501070" y="0"/>
                  </a:cubicBezTo>
                  <a:cubicBezTo>
                    <a:pt x="777803" y="0"/>
                    <a:pt x="1002139" y="61607"/>
                    <a:pt x="1002139" y="137604"/>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2" name="Google Shape;1092;p28"/>
            <p:cNvSpPr/>
            <p:nvPr/>
          </p:nvSpPr>
          <p:spPr>
            <a:xfrm>
              <a:off x="5475812" y="1506104"/>
              <a:ext cx="664520" cy="407672"/>
            </a:xfrm>
            <a:custGeom>
              <a:avLst/>
              <a:gdLst/>
              <a:ahLst/>
              <a:cxnLst/>
              <a:rect l="l" t="t" r="r" b="b"/>
              <a:pathLst>
                <a:path w="886026" h="543563" extrusionOk="0">
                  <a:moveTo>
                    <a:pt x="376544" y="391661"/>
                  </a:moveTo>
                  <a:cubicBezTo>
                    <a:pt x="134528" y="257467"/>
                    <a:pt x="-31361" y="94842"/>
                    <a:pt x="4998" y="27745"/>
                  </a:cubicBezTo>
                  <a:cubicBezTo>
                    <a:pt x="41357" y="-38215"/>
                    <a:pt x="267467" y="17509"/>
                    <a:pt x="509483" y="151703"/>
                  </a:cubicBezTo>
                  <a:cubicBezTo>
                    <a:pt x="751499" y="285898"/>
                    <a:pt x="917388" y="448523"/>
                    <a:pt x="881029" y="515620"/>
                  </a:cubicBezTo>
                  <a:cubicBezTo>
                    <a:pt x="844670" y="581579"/>
                    <a:pt x="618561" y="526992"/>
                    <a:pt x="376544" y="391661"/>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3" name="Google Shape;1093;p28"/>
            <p:cNvSpPr/>
            <p:nvPr/>
          </p:nvSpPr>
          <p:spPr>
            <a:xfrm>
              <a:off x="5752255" y="1653146"/>
              <a:ext cx="93738" cy="93822"/>
            </a:xfrm>
            <a:custGeom>
              <a:avLst/>
              <a:gdLst/>
              <a:ahLst/>
              <a:cxnLst/>
              <a:rect l="l" t="t" r="r" b="b"/>
              <a:pathLst>
                <a:path w="124984" h="125096" extrusionOk="0">
                  <a:moveTo>
                    <a:pt x="124985" y="62548"/>
                  </a:moveTo>
                  <a:cubicBezTo>
                    <a:pt x="124985" y="96665"/>
                    <a:pt x="96579" y="125096"/>
                    <a:pt x="62492" y="125096"/>
                  </a:cubicBezTo>
                  <a:cubicBezTo>
                    <a:pt x="28406" y="125096"/>
                    <a:pt x="0" y="96665"/>
                    <a:pt x="0" y="62548"/>
                  </a:cubicBezTo>
                  <a:cubicBezTo>
                    <a:pt x="0" y="28431"/>
                    <a:pt x="28406" y="0"/>
                    <a:pt x="62492" y="0"/>
                  </a:cubicBezTo>
                  <a:cubicBezTo>
                    <a:pt x="96579" y="0"/>
                    <a:pt x="124985" y="28431"/>
                    <a:pt x="124985" y="625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4" name="Google Shape;1094;p28"/>
            <p:cNvSpPr/>
            <p:nvPr/>
          </p:nvSpPr>
          <p:spPr>
            <a:xfrm>
              <a:off x="6027506" y="1607941"/>
              <a:ext cx="57947" cy="57999"/>
            </a:xfrm>
            <a:custGeom>
              <a:avLst/>
              <a:gdLst/>
              <a:ahLst/>
              <a:cxnLst/>
              <a:rect l="l" t="t" r="r" b="b"/>
              <a:pathLst>
                <a:path w="77263" h="77332" extrusionOk="0">
                  <a:moveTo>
                    <a:pt x="77263" y="38666"/>
                  </a:moveTo>
                  <a:cubicBezTo>
                    <a:pt x="77263" y="60274"/>
                    <a:pt x="60220" y="77332"/>
                    <a:pt x="38632" y="77332"/>
                  </a:cubicBezTo>
                  <a:cubicBezTo>
                    <a:pt x="17043" y="77332"/>
                    <a:pt x="0" y="60274"/>
                    <a:pt x="0" y="38666"/>
                  </a:cubicBezTo>
                  <a:cubicBezTo>
                    <a:pt x="0" y="17059"/>
                    <a:pt x="17043" y="0"/>
                    <a:pt x="38632" y="0"/>
                  </a:cubicBezTo>
                  <a:cubicBezTo>
                    <a:pt x="60220" y="0"/>
                    <a:pt x="77263" y="17059"/>
                    <a:pt x="77263" y="3866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5" name="Google Shape;1095;p28"/>
            <p:cNvSpPr/>
            <p:nvPr/>
          </p:nvSpPr>
          <p:spPr>
            <a:xfrm>
              <a:off x="5488934" y="1591735"/>
              <a:ext cx="51130" cy="51176"/>
            </a:xfrm>
            <a:custGeom>
              <a:avLst/>
              <a:gdLst/>
              <a:ahLst/>
              <a:cxnLst/>
              <a:rect l="l" t="t" r="r" b="b"/>
              <a:pathLst>
                <a:path w="68173" h="68234" extrusionOk="0">
                  <a:moveTo>
                    <a:pt x="68174" y="34117"/>
                  </a:moveTo>
                  <a:cubicBezTo>
                    <a:pt x="68174" y="52960"/>
                    <a:pt x="52913" y="68234"/>
                    <a:pt x="34087" y="68234"/>
                  </a:cubicBezTo>
                  <a:cubicBezTo>
                    <a:pt x="15261" y="68234"/>
                    <a:pt x="0" y="52960"/>
                    <a:pt x="0" y="34117"/>
                  </a:cubicBezTo>
                  <a:cubicBezTo>
                    <a:pt x="0" y="15275"/>
                    <a:pt x="15261" y="0"/>
                    <a:pt x="34087" y="0"/>
                  </a:cubicBezTo>
                  <a:cubicBezTo>
                    <a:pt x="52913" y="0"/>
                    <a:pt x="68174" y="15275"/>
                    <a:pt x="68174" y="3411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6" name="Google Shape;1096;p28"/>
            <p:cNvSpPr/>
            <p:nvPr/>
          </p:nvSpPr>
          <p:spPr>
            <a:xfrm>
              <a:off x="5845141" y="1978112"/>
              <a:ext cx="52834" cy="52881"/>
            </a:xfrm>
            <a:custGeom>
              <a:avLst/>
              <a:gdLst/>
              <a:ahLst/>
              <a:cxnLst/>
              <a:rect l="l" t="t" r="r" b="b"/>
              <a:pathLst>
                <a:path w="70445" h="70508" extrusionOk="0">
                  <a:moveTo>
                    <a:pt x="70446" y="35254"/>
                  </a:moveTo>
                  <a:cubicBezTo>
                    <a:pt x="70446" y="54587"/>
                    <a:pt x="54539" y="70509"/>
                    <a:pt x="35223" y="70509"/>
                  </a:cubicBezTo>
                  <a:cubicBezTo>
                    <a:pt x="15907" y="70509"/>
                    <a:pt x="0" y="54587"/>
                    <a:pt x="0" y="35254"/>
                  </a:cubicBezTo>
                  <a:cubicBezTo>
                    <a:pt x="0" y="15921"/>
                    <a:pt x="15907" y="0"/>
                    <a:pt x="35223" y="0"/>
                  </a:cubicBezTo>
                  <a:cubicBezTo>
                    <a:pt x="55675" y="0"/>
                    <a:pt x="70446" y="15921"/>
                    <a:pt x="70446" y="3525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097"/>
        <p:cNvGrpSpPr/>
        <p:nvPr/>
      </p:nvGrpSpPr>
      <p:grpSpPr>
        <a:xfrm>
          <a:off x="0" y="0"/>
          <a:ext cx="0" cy="0"/>
          <a:chOff x="0" y="0"/>
          <a:chExt cx="0" cy="0"/>
        </a:xfrm>
      </p:grpSpPr>
      <p:sp>
        <p:nvSpPr>
          <p:cNvPr id="1098" name="Google Shape;1098;p29"/>
          <p:cNvSpPr/>
          <p:nvPr/>
        </p:nvSpPr>
        <p:spPr>
          <a:xfrm rot="-1153087">
            <a:off x="-3186020" y="4062042"/>
            <a:ext cx="7246741" cy="5056974"/>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099" name="Google Shape;1099;p29"/>
          <p:cNvGrpSpPr/>
          <p:nvPr/>
        </p:nvGrpSpPr>
        <p:grpSpPr>
          <a:xfrm>
            <a:off x="-1860474" y="4060632"/>
            <a:ext cx="3049448" cy="1747937"/>
            <a:chOff x="1268172" y="1041938"/>
            <a:chExt cx="9019367" cy="5169881"/>
          </a:xfrm>
        </p:grpSpPr>
        <p:sp>
          <p:nvSpPr>
            <p:cNvPr id="1100" name="Google Shape;1100;p29"/>
            <p:cNvSpPr/>
            <p:nvPr/>
          </p:nvSpPr>
          <p:spPr>
            <a:xfrm>
              <a:off x="1268172" y="1370599"/>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1" name="Google Shape;1101;p29"/>
            <p:cNvSpPr/>
            <p:nvPr/>
          </p:nvSpPr>
          <p:spPr>
            <a:xfrm>
              <a:off x="1345436" y="1766358"/>
              <a:ext cx="8478523" cy="1811619"/>
            </a:xfrm>
            <a:custGeom>
              <a:avLst/>
              <a:gdLst/>
              <a:ahLst/>
              <a:cxnLst/>
              <a:rect l="l" t="t" r="r" b="b"/>
              <a:pathLst>
                <a:path w="8478523" h="1811619" extrusionOk="0">
                  <a:moveTo>
                    <a:pt x="0" y="1811620"/>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2" name="Google Shape;1102;p29"/>
            <p:cNvSpPr/>
            <p:nvPr/>
          </p:nvSpPr>
          <p:spPr>
            <a:xfrm>
              <a:off x="1422699" y="216211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3" name="Google Shape;1103;p29"/>
            <p:cNvSpPr/>
            <p:nvPr/>
          </p:nvSpPr>
          <p:spPr>
            <a:xfrm>
              <a:off x="1499963" y="2557875"/>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4" name="Google Shape;1104;p29"/>
            <p:cNvSpPr/>
            <p:nvPr/>
          </p:nvSpPr>
          <p:spPr>
            <a:xfrm>
              <a:off x="1577226" y="2953634"/>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5" name="Google Shape;1105;p29"/>
            <p:cNvSpPr/>
            <p:nvPr/>
          </p:nvSpPr>
          <p:spPr>
            <a:xfrm>
              <a:off x="1654489" y="3350530"/>
              <a:ext cx="8478523" cy="1811619"/>
            </a:xfrm>
            <a:custGeom>
              <a:avLst/>
              <a:gdLst/>
              <a:ahLst/>
              <a:cxnLst/>
              <a:rect l="l" t="t" r="r" b="b"/>
              <a:pathLst>
                <a:path w="8478523" h="1811619" extrusionOk="0">
                  <a:moveTo>
                    <a:pt x="0" y="1811619"/>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6" name="Google Shape;1106;p29"/>
            <p:cNvSpPr/>
            <p:nvPr/>
          </p:nvSpPr>
          <p:spPr>
            <a:xfrm>
              <a:off x="1731753" y="3746289"/>
              <a:ext cx="8478523" cy="1812756"/>
            </a:xfrm>
            <a:custGeom>
              <a:avLst/>
              <a:gdLst/>
              <a:ahLst/>
              <a:cxnLst/>
              <a:rect l="l" t="t" r="r" b="b"/>
              <a:pathLst>
                <a:path w="8478523" h="1812756" extrusionOk="0">
                  <a:moveTo>
                    <a:pt x="0" y="1812757"/>
                  </a:moveTo>
                  <a:lnTo>
                    <a:pt x="8478523"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7" name="Google Shape;1107;p29"/>
            <p:cNvSpPr/>
            <p:nvPr/>
          </p:nvSpPr>
          <p:spPr>
            <a:xfrm>
              <a:off x="1809016" y="4142047"/>
              <a:ext cx="8478523" cy="1812756"/>
            </a:xfrm>
            <a:custGeom>
              <a:avLst/>
              <a:gdLst/>
              <a:ahLst/>
              <a:cxnLst/>
              <a:rect l="l" t="t" r="r" b="b"/>
              <a:pathLst>
                <a:path w="8478523" h="1812756" extrusionOk="0">
                  <a:moveTo>
                    <a:pt x="0" y="1812757"/>
                  </a:moveTo>
                  <a:lnTo>
                    <a:pt x="8478524" y="0"/>
                  </a:lnTo>
                </a:path>
              </a:pathLst>
            </a:custGeom>
            <a:noFill/>
            <a:ln w="1357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108" name="Google Shape;1108;p29"/>
            <p:cNvGrpSpPr/>
            <p:nvPr/>
          </p:nvGrpSpPr>
          <p:grpSpPr>
            <a:xfrm>
              <a:off x="1864691" y="1979022"/>
              <a:ext cx="3353004" cy="4232797"/>
              <a:chOff x="1864691" y="1979022"/>
              <a:chExt cx="3353004" cy="4232797"/>
            </a:xfrm>
          </p:grpSpPr>
          <p:sp>
            <p:nvSpPr>
              <p:cNvPr id="1109" name="Google Shape;1109;p29"/>
              <p:cNvSpPr/>
              <p:nvPr/>
            </p:nvSpPr>
            <p:spPr>
              <a:xfrm>
                <a:off x="4501873" y="1979022"/>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0" name="Google Shape;1110;p29"/>
              <p:cNvSpPr/>
              <p:nvPr/>
            </p:nvSpPr>
            <p:spPr>
              <a:xfrm>
                <a:off x="4124646" y="2059765"/>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1" name="Google Shape;1111;p29"/>
              <p:cNvSpPr/>
              <p:nvPr/>
            </p:nvSpPr>
            <p:spPr>
              <a:xfrm>
                <a:off x="3748555" y="2140509"/>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2" name="Google Shape;1112;p29"/>
              <p:cNvSpPr/>
              <p:nvPr/>
            </p:nvSpPr>
            <p:spPr>
              <a:xfrm>
                <a:off x="3371328" y="2221253"/>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3" name="Google Shape;1113;p29"/>
              <p:cNvSpPr/>
              <p:nvPr/>
            </p:nvSpPr>
            <p:spPr>
              <a:xfrm>
                <a:off x="2995237" y="2301997"/>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4" name="Google Shape;1114;p29"/>
              <p:cNvSpPr/>
              <p:nvPr/>
            </p:nvSpPr>
            <p:spPr>
              <a:xfrm>
                <a:off x="2618010" y="2381604"/>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5" name="Google Shape;1115;p29"/>
              <p:cNvSpPr/>
              <p:nvPr/>
            </p:nvSpPr>
            <p:spPr>
              <a:xfrm>
                <a:off x="2241919" y="246234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6" name="Google Shape;1116;p29"/>
              <p:cNvSpPr/>
              <p:nvPr/>
            </p:nvSpPr>
            <p:spPr>
              <a:xfrm>
                <a:off x="1864691" y="2543091"/>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117" name="Google Shape;1117;p29"/>
            <p:cNvGrpSpPr/>
            <p:nvPr/>
          </p:nvGrpSpPr>
          <p:grpSpPr>
            <a:xfrm>
              <a:off x="4906370" y="1354678"/>
              <a:ext cx="3351868" cy="4232798"/>
              <a:chOff x="4906370" y="1354678"/>
              <a:chExt cx="3351868" cy="4232798"/>
            </a:xfrm>
          </p:grpSpPr>
          <p:sp>
            <p:nvSpPr>
              <p:cNvPr id="1118" name="Google Shape;1118;p29"/>
              <p:cNvSpPr/>
              <p:nvPr/>
            </p:nvSpPr>
            <p:spPr>
              <a:xfrm>
                <a:off x="7542416" y="1354678"/>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9" name="Google Shape;1119;p29"/>
              <p:cNvSpPr/>
              <p:nvPr/>
            </p:nvSpPr>
            <p:spPr>
              <a:xfrm>
                <a:off x="7165189" y="143542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0" name="Google Shape;1120;p29"/>
              <p:cNvSpPr/>
              <p:nvPr/>
            </p:nvSpPr>
            <p:spPr>
              <a:xfrm>
                <a:off x="6789098" y="1516166"/>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1" name="Google Shape;1121;p29"/>
              <p:cNvSpPr/>
              <p:nvPr/>
            </p:nvSpPr>
            <p:spPr>
              <a:xfrm>
                <a:off x="6411871" y="1596910"/>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2" name="Google Shape;1122;p29"/>
              <p:cNvSpPr/>
              <p:nvPr/>
            </p:nvSpPr>
            <p:spPr>
              <a:xfrm>
                <a:off x="6035779" y="167651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3" name="Google Shape;1123;p29"/>
              <p:cNvSpPr/>
              <p:nvPr/>
            </p:nvSpPr>
            <p:spPr>
              <a:xfrm>
                <a:off x="5658552" y="1757260"/>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4" name="Google Shape;1124;p29"/>
              <p:cNvSpPr/>
              <p:nvPr/>
            </p:nvSpPr>
            <p:spPr>
              <a:xfrm>
                <a:off x="5282461" y="1838004"/>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5" name="Google Shape;1125;p29"/>
              <p:cNvSpPr/>
              <p:nvPr/>
            </p:nvSpPr>
            <p:spPr>
              <a:xfrm>
                <a:off x="4906370" y="1918748"/>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126" name="Google Shape;1126;p29"/>
            <p:cNvGrpSpPr/>
            <p:nvPr/>
          </p:nvGrpSpPr>
          <p:grpSpPr>
            <a:xfrm>
              <a:off x="7982136" y="1041938"/>
              <a:ext cx="2222459" cy="3991703"/>
              <a:chOff x="7982136" y="1041938"/>
              <a:chExt cx="2222459" cy="3991703"/>
            </a:xfrm>
          </p:grpSpPr>
          <p:sp>
            <p:nvSpPr>
              <p:cNvPr id="1127" name="Google Shape;1127;p29"/>
              <p:cNvSpPr/>
              <p:nvPr/>
            </p:nvSpPr>
            <p:spPr>
              <a:xfrm>
                <a:off x="9487636" y="1041938"/>
                <a:ext cx="716959" cy="3669865"/>
              </a:xfrm>
              <a:custGeom>
                <a:avLst/>
                <a:gdLst/>
                <a:ahLst/>
                <a:cxnLst/>
                <a:rect l="l" t="t" r="r" b="b"/>
                <a:pathLst>
                  <a:path w="716959" h="3669865" extrusionOk="0">
                    <a:moveTo>
                      <a:pt x="0" y="0"/>
                    </a:moveTo>
                    <a:lnTo>
                      <a:pt x="716959"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8" name="Google Shape;1128;p29"/>
              <p:cNvSpPr/>
              <p:nvPr/>
            </p:nvSpPr>
            <p:spPr>
              <a:xfrm>
                <a:off x="9111545" y="1122682"/>
                <a:ext cx="715822" cy="3668728"/>
              </a:xfrm>
              <a:custGeom>
                <a:avLst/>
                <a:gdLst/>
                <a:ahLst/>
                <a:cxnLst/>
                <a:rect l="l" t="t" r="r" b="b"/>
                <a:pathLst>
                  <a:path w="715822" h="3668728" extrusionOk="0">
                    <a:moveTo>
                      <a:pt x="0" y="0"/>
                    </a:moveTo>
                    <a:lnTo>
                      <a:pt x="715823" y="3668728"/>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9" name="Google Shape;1129;p29"/>
              <p:cNvSpPr/>
              <p:nvPr/>
            </p:nvSpPr>
            <p:spPr>
              <a:xfrm>
                <a:off x="8734318" y="1203426"/>
                <a:ext cx="716959" cy="3668728"/>
              </a:xfrm>
              <a:custGeom>
                <a:avLst/>
                <a:gdLst/>
                <a:ahLst/>
                <a:cxnLst/>
                <a:rect l="l" t="t" r="r" b="b"/>
                <a:pathLst>
                  <a:path w="716959" h="3668728" extrusionOk="0">
                    <a:moveTo>
                      <a:pt x="0" y="0"/>
                    </a:moveTo>
                    <a:lnTo>
                      <a:pt x="716959"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0" name="Google Shape;1130;p29"/>
              <p:cNvSpPr/>
              <p:nvPr/>
            </p:nvSpPr>
            <p:spPr>
              <a:xfrm>
                <a:off x="8358227" y="1284169"/>
                <a:ext cx="715822" cy="3668728"/>
              </a:xfrm>
              <a:custGeom>
                <a:avLst/>
                <a:gdLst/>
                <a:ahLst/>
                <a:cxnLst/>
                <a:rect l="l" t="t" r="r" b="b"/>
                <a:pathLst>
                  <a:path w="715822" h="3668728" extrusionOk="0">
                    <a:moveTo>
                      <a:pt x="0" y="0"/>
                    </a:moveTo>
                    <a:lnTo>
                      <a:pt x="715823" y="3668729"/>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1" name="Google Shape;1131;p29"/>
              <p:cNvSpPr/>
              <p:nvPr/>
            </p:nvSpPr>
            <p:spPr>
              <a:xfrm>
                <a:off x="7982136" y="1363776"/>
                <a:ext cx="715822" cy="3669865"/>
              </a:xfrm>
              <a:custGeom>
                <a:avLst/>
                <a:gdLst/>
                <a:ahLst/>
                <a:cxnLst/>
                <a:rect l="l" t="t" r="r" b="b"/>
                <a:pathLst>
                  <a:path w="715822" h="3669865" extrusionOk="0">
                    <a:moveTo>
                      <a:pt x="0" y="0"/>
                    </a:moveTo>
                    <a:lnTo>
                      <a:pt x="715823" y="3669866"/>
                    </a:lnTo>
                  </a:path>
                </a:pathLst>
              </a:custGeom>
              <a:noFill/>
              <a:ln w="9525" cap="rnd" cmpd="sng">
                <a:solidFill>
                  <a:schemeClr val="l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1132" name="Google Shape;1132;p29"/>
          <p:cNvGrpSpPr/>
          <p:nvPr/>
        </p:nvGrpSpPr>
        <p:grpSpPr>
          <a:xfrm>
            <a:off x="7098571" y="3784530"/>
            <a:ext cx="1848925" cy="1359167"/>
            <a:chOff x="7098571" y="3784530"/>
            <a:chExt cx="1848925" cy="1359167"/>
          </a:xfrm>
        </p:grpSpPr>
        <p:grpSp>
          <p:nvGrpSpPr>
            <p:cNvPr id="1133" name="Google Shape;1133;p29"/>
            <p:cNvGrpSpPr/>
            <p:nvPr/>
          </p:nvGrpSpPr>
          <p:grpSpPr>
            <a:xfrm>
              <a:off x="7772089" y="3784530"/>
              <a:ext cx="1175407" cy="1359167"/>
              <a:chOff x="2174801" y="4954035"/>
              <a:chExt cx="1281936" cy="1319195"/>
            </a:xfrm>
          </p:grpSpPr>
          <p:sp>
            <p:nvSpPr>
              <p:cNvPr id="1134" name="Google Shape;1134;p29"/>
              <p:cNvSpPr/>
              <p:nvPr/>
            </p:nvSpPr>
            <p:spPr>
              <a:xfrm>
                <a:off x="2174801" y="4954035"/>
                <a:ext cx="1281936" cy="1319195"/>
              </a:xfrm>
              <a:custGeom>
                <a:avLst/>
                <a:gdLst/>
                <a:ahLst/>
                <a:cxnLst/>
                <a:rect l="l" t="t" r="r" b="b"/>
                <a:pathLst>
                  <a:path w="1281936" h="1319195" extrusionOk="0">
                    <a:moveTo>
                      <a:pt x="201192" y="1318058"/>
                    </a:moveTo>
                    <a:cubicBezTo>
                      <a:pt x="114839" y="1180453"/>
                      <a:pt x="51211" y="1028063"/>
                      <a:pt x="12579" y="868849"/>
                    </a:cubicBezTo>
                    <a:cubicBezTo>
                      <a:pt x="2353" y="824497"/>
                      <a:pt x="-6737" y="777870"/>
                      <a:pt x="6898" y="734656"/>
                    </a:cubicBezTo>
                    <a:cubicBezTo>
                      <a:pt x="21669" y="691440"/>
                      <a:pt x="65981" y="655049"/>
                      <a:pt x="110294" y="666421"/>
                    </a:cubicBezTo>
                    <a:cubicBezTo>
                      <a:pt x="136428" y="673244"/>
                      <a:pt x="155743" y="692578"/>
                      <a:pt x="172787" y="713048"/>
                    </a:cubicBezTo>
                    <a:cubicBezTo>
                      <a:pt x="209146" y="758537"/>
                      <a:pt x="238688" y="809713"/>
                      <a:pt x="259140" y="864301"/>
                    </a:cubicBezTo>
                    <a:cubicBezTo>
                      <a:pt x="200056" y="623206"/>
                      <a:pt x="178468" y="371877"/>
                      <a:pt x="195511" y="123959"/>
                    </a:cubicBezTo>
                    <a:cubicBezTo>
                      <a:pt x="198920" y="69372"/>
                      <a:pt x="220508" y="0"/>
                      <a:pt x="275047" y="0"/>
                    </a:cubicBezTo>
                    <a:cubicBezTo>
                      <a:pt x="303453" y="0"/>
                      <a:pt x="327314" y="21607"/>
                      <a:pt x="344357" y="43215"/>
                    </a:cubicBezTo>
                    <a:cubicBezTo>
                      <a:pt x="407986" y="122822"/>
                      <a:pt x="428438" y="227448"/>
                      <a:pt x="447754" y="327524"/>
                    </a:cubicBezTo>
                    <a:cubicBezTo>
                      <a:pt x="471614" y="456032"/>
                      <a:pt x="495475" y="583403"/>
                      <a:pt x="519336" y="711911"/>
                    </a:cubicBezTo>
                    <a:cubicBezTo>
                      <a:pt x="527290" y="565207"/>
                      <a:pt x="567057" y="400307"/>
                      <a:pt x="626141" y="264976"/>
                    </a:cubicBezTo>
                    <a:cubicBezTo>
                      <a:pt x="644321" y="224036"/>
                      <a:pt x="674999" y="178546"/>
                      <a:pt x="719312" y="181958"/>
                    </a:cubicBezTo>
                    <a:cubicBezTo>
                      <a:pt x="770442" y="185370"/>
                      <a:pt x="790894" y="247918"/>
                      <a:pt x="796575" y="299093"/>
                    </a:cubicBezTo>
                    <a:cubicBezTo>
                      <a:pt x="811346" y="429876"/>
                      <a:pt x="810210" y="561795"/>
                      <a:pt x="793167" y="691440"/>
                    </a:cubicBezTo>
                    <a:cubicBezTo>
                      <a:pt x="832934" y="573168"/>
                      <a:pt x="909062" y="466267"/>
                      <a:pt x="1007913" y="391210"/>
                    </a:cubicBezTo>
                    <a:cubicBezTo>
                      <a:pt x="1022684" y="379837"/>
                      <a:pt x="1038592" y="369602"/>
                      <a:pt x="1056771" y="369602"/>
                    </a:cubicBezTo>
                    <a:cubicBezTo>
                      <a:pt x="1102220" y="369602"/>
                      <a:pt x="1119264" y="429876"/>
                      <a:pt x="1119264" y="475365"/>
                    </a:cubicBezTo>
                    <a:cubicBezTo>
                      <a:pt x="1119264" y="622069"/>
                      <a:pt x="1081768" y="768773"/>
                      <a:pt x="1013595" y="897280"/>
                    </a:cubicBezTo>
                    <a:cubicBezTo>
                      <a:pt x="1060180" y="838144"/>
                      <a:pt x="1119264" y="788106"/>
                      <a:pt x="1186301" y="752851"/>
                    </a:cubicBezTo>
                    <a:cubicBezTo>
                      <a:pt x="1203344" y="743753"/>
                      <a:pt x="1222660" y="735793"/>
                      <a:pt x="1240840" y="740342"/>
                    </a:cubicBezTo>
                    <a:cubicBezTo>
                      <a:pt x="1279472" y="749440"/>
                      <a:pt x="1285153" y="802890"/>
                      <a:pt x="1280608" y="842693"/>
                    </a:cubicBezTo>
                    <a:cubicBezTo>
                      <a:pt x="1262428" y="1003043"/>
                      <a:pt x="1218115" y="1171355"/>
                      <a:pt x="1155623" y="1319196"/>
                    </a:cubicBezTo>
                    <a:lnTo>
                      <a:pt x="201192" y="131805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135" name="Google Shape;1135;p29"/>
              <p:cNvGrpSpPr/>
              <p:nvPr/>
            </p:nvGrpSpPr>
            <p:grpSpPr>
              <a:xfrm>
                <a:off x="2266916" y="5090504"/>
                <a:ext cx="1111229" cy="1164531"/>
                <a:chOff x="2266916" y="5090504"/>
                <a:chExt cx="1111229" cy="1164531"/>
              </a:xfrm>
            </p:grpSpPr>
            <p:sp>
              <p:nvSpPr>
                <p:cNvPr id="1136" name="Google Shape;1136;p29"/>
                <p:cNvSpPr/>
                <p:nvPr/>
              </p:nvSpPr>
              <p:spPr>
                <a:xfrm>
                  <a:off x="2468028" y="5090504"/>
                  <a:ext cx="181164" cy="1153158"/>
                </a:xfrm>
                <a:custGeom>
                  <a:avLst/>
                  <a:gdLst/>
                  <a:ahLst/>
                  <a:cxnLst/>
                  <a:rect l="l" t="t" r="r" b="b"/>
                  <a:pathLst>
                    <a:path w="181164" h="1153158" extrusionOk="0">
                      <a:moveTo>
                        <a:pt x="3409" y="0"/>
                      </a:moveTo>
                      <a:lnTo>
                        <a:pt x="46585" y="288858"/>
                      </a:lnTo>
                      <a:lnTo>
                        <a:pt x="90898" y="577717"/>
                      </a:lnTo>
                      <a:lnTo>
                        <a:pt x="135211" y="866575"/>
                      </a:lnTo>
                      <a:lnTo>
                        <a:pt x="156799" y="1011004"/>
                      </a:lnTo>
                      <a:lnTo>
                        <a:pt x="167025" y="1083787"/>
                      </a:lnTo>
                      <a:lnTo>
                        <a:pt x="171570" y="1120179"/>
                      </a:lnTo>
                      <a:lnTo>
                        <a:pt x="173843" y="1138375"/>
                      </a:lnTo>
                      <a:lnTo>
                        <a:pt x="174979" y="1147473"/>
                      </a:lnTo>
                      <a:cubicBezTo>
                        <a:pt x="174979" y="1147473"/>
                        <a:pt x="174979" y="1147473"/>
                        <a:pt x="176115" y="1148610"/>
                      </a:cubicBezTo>
                      <a:lnTo>
                        <a:pt x="178388" y="1148610"/>
                      </a:lnTo>
                      <a:cubicBezTo>
                        <a:pt x="179524" y="1148610"/>
                        <a:pt x="178388" y="1148610"/>
                        <a:pt x="180660" y="1149747"/>
                      </a:cubicBezTo>
                      <a:cubicBezTo>
                        <a:pt x="180660" y="1149747"/>
                        <a:pt x="181796" y="1152022"/>
                        <a:pt x="180660" y="1152022"/>
                      </a:cubicBezTo>
                      <a:cubicBezTo>
                        <a:pt x="180660" y="1152022"/>
                        <a:pt x="180660" y="1152022"/>
                        <a:pt x="179524" y="1153159"/>
                      </a:cubicBezTo>
                      <a:lnTo>
                        <a:pt x="178388" y="1153159"/>
                      </a:lnTo>
                      <a:lnTo>
                        <a:pt x="176115" y="1149747"/>
                      </a:lnTo>
                      <a:lnTo>
                        <a:pt x="176115" y="1149747"/>
                      </a:lnTo>
                      <a:cubicBezTo>
                        <a:pt x="176115" y="1149747"/>
                        <a:pt x="176115" y="1149747"/>
                        <a:pt x="176115" y="1149747"/>
                      </a:cubicBezTo>
                      <a:cubicBezTo>
                        <a:pt x="176115" y="1149747"/>
                        <a:pt x="176115" y="1152022"/>
                        <a:pt x="176115" y="1152022"/>
                      </a:cubicBezTo>
                      <a:cubicBezTo>
                        <a:pt x="177251" y="1153159"/>
                        <a:pt x="176115" y="1152022"/>
                        <a:pt x="176115" y="1152022"/>
                      </a:cubicBezTo>
                      <a:cubicBezTo>
                        <a:pt x="174979" y="1152022"/>
                        <a:pt x="174979" y="1152022"/>
                        <a:pt x="173843" y="1152022"/>
                      </a:cubicBezTo>
                      <a:cubicBezTo>
                        <a:pt x="172706" y="1152022"/>
                        <a:pt x="171570" y="1152022"/>
                        <a:pt x="170434" y="1150884"/>
                      </a:cubicBezTo>
                      <a:cubicBezTo>
                        <a:pt x="169298" y="1150884"/>
                        <a:pt x="168162" y="1148610"/>
                        <a:pt x="168162" y="1147473"/>
                      </a:cubicBezTo>
                      <a:lnTo>
                        <a:pt x="167025" y="1138375"/>
                      </a:lnTo>
                      <a:lnTo>
                        <a:pt x="163617" y="1120179"/>
                      </a:lnTo>
                      <a:lnTo>
                        <a:pt x="157935" y="1083787"/>
                      </a:lnTo>
                      <a:lnTo>
                        <a:pt x="146573" y="1012141"/>
                      </a:lnTo>
                      <a:lnTo>
                        <a:pt x="123849" y="867712"/>
                      </a:lnTo>
                      <a:lnTo>
                        <a:pt x="85217" y="578854"/>
                      </a:lnTo>
                      <a:lnTo>
                        <a:pt x="43177" y="289996"/>
                      </a:lnTo>
                      <a:lnTo>
                        <a:pt x="0" y="1137"/>
                      </a:ln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7" name="Google Shape;1137;p29"/>
                <p:cNvSpPr/>
                <p:nvPr/>
              </p:nvSpPr>
              <p:spPr>
                <a:xfrm>
                  <a:off x="2266916" y="5703475"/>
                  <a:ext cx="223836" cy="551560"/>
                </a:xfrm>
                <a:custGeom>
                  <a:avLst/>
                  <a:gdLst/>
                  <a:ahLst/>
                  <a:cxnLst/>
                  <a:rect l="l" t="t" r="r" b="b"/>
                  <a:pathLst>
                    <a:path w="223836" h="551560" extrusionOk="0">
                      <a:moveTo>
                        <a:pt x="3409" y="0"/>
                      </a:moveTo>
                      <a:cubicBezTo>
                        <a:pt x="35223" y="93254"/>
                        <a:pt x="70446" y="186507"/>
                        <a:pt x="107942" y="277486"/>
                      </a:cubicBezTo>
                      <a:cubicBezTo>
                        <a:pt x="126121" y="322975"/>
                        <a:pt x="145437" y="368465"/>
                        <a:pt x="165889" y="413954"/>
                      </a:cubicBezTo>
                      <a:cubicBezTo>
                        <a:pt x="185205" y="459444"/>
                        <a:pt x="204521" y="504933"/>
                        <a:pt x="223837" y="550423"/>
                      </a:cubicBezTo>
                      <a:lnTo>
                        <a:pt x="220428" y="551560"/>
                      </a:lnTo>
                      <a:cubicBezTo>
                        <a:pt x="197703" y="507208"/>
                        <a:pt x="177251" y="462856"/>
                        <a:pt x="157936" y="417366"/>
                      </a:cubicBezTo>
                      <a:cubicBezTo>
                        <a:pt x="138620" y="371877"/>
                        <a:pt x="120440" y="326387"/>
                        <a:pt x="102260" y="279761"/>
                      </a:cubicBezTo>
                      <a:cubicBezTo>
                        <a:pt x="67037" y="187644"/>
                        <a:pt x="32951" y="94391"/>
                        <a:pt x="0" y="1137"/>
                      </a:cubicBez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8" name="Google Shape;1138;p29"/>
                <p:cNvSpPr/>
                <p:nvPr/>
              </p:nvSpPr>
              <p:spPr>
                <a:xfrm>
                  <a:off x="2782763" y="5257677"/>
                  <a:ext cx="117031" cy="987122"/>
                </a:xfrm>
                <a:custGeom>
                  <a:avLst/>
                  <a:gdLst/>
                  <a:ahLst/>
                  <a:cxnLst/>
                  <a:rect l="l" t="t" r="r" b="b"/>
                  <a:pathLst>
                    <a:path w="117031" h="987122" extrusionOk="0">
                      <a:moveTo>
                        <a:pt x="117031" y="1137"/>
                      </a:moveTo>
                      <a:lnTo>
                        <a:pt x="88626" y="247918"/>
                      </a:lnTo>
                      <a:lnTo>
                        <a:pt x="61356" y="494698"/>
                      </a:lnTo>
                      <a:lnTo>
                        <a:pt x="34087" y="741479"/>
                      </a:lnTo>
                      <a:cubicBezTo>
                        <a:pt x="24997" y="823360"/>
                        <a:pt x="14771" y="905241"/>
                        <a:pt x="3409" y="987122"/>
                      </a:cubicBezTo>
                      <a:lnTo>
                        <a:pt x="0" y="987122"/>
                      </a:lnTo>
                      <a:cubicBezTo>
                        <a:pt x="6817" y="905241"/>
                        <a:pt x="17043" y="822223"/>
                        <a:pt x="26133" y="740342"/>
                      </a:cubicBezTo>
                      <a:lnTo>
                        <a:pt x="55675" y="493561"/>
                      </a:lnTo>
                      <a:lnTo>
                        <a:pt x="85217" y="246781"/>
                      </a:lnTo>
                      <a:lnTo>
                        <a:pt x="113623" y="0"/>
                      </a:lnTo>
                      <a:lnTo>
                        <a:pt x="117031" y="1137"/>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9" name="Google Shape;1139;p29"/>
                <p:cNvSpPr/>
                <p:nvPr/>
              </p:nvSpPr>
              <p:spPr>
                <a:xfrm>
                  <a:off x="2871388" y="5443047"/>
                  <a:ext cx="356775" cy="806301"/>
                </a:xfrm>
                <a:custGeom>
                  <a:avLst/>
                  <a:gdLst/>
                  <a:ahLst/>
                  <a:cxnLst/>
                  <a:rect l="l" t="t" r="r" b="b"/>
                  <a:pathLst>
                    <a:path w="356775" h="806301" extrusionOk="0">
                      <a:moveTo>
                        <a:pt x="356775" y="2274"/>
                      </a:moveTo>
                      <a:lnTo>
                        <a:pt x="265877" y="202428"/>
                      </a:lnTo>
                      <a:cubicBezTo>
                        <a:pt x="236335" y="269525"/>
                        <a:pt x="206793" y="336622"/>
                        <a:pt x="178388" y="403719"/>
                      </a:cubicBezTo>
                      <a:lnTo>
                        <a:pt x="92034" y="605010"/>
                      </a:lnTo>
                      <a:cubicBezTo>
                        <a:pt x="62492" y="672108"/>
                        <a:pt x="34087" y="739204"/>
                        <a:pt x="3409" y="806301"/>
                      </a:cubicBezTo>
                      <a:lnTo>
                        <a:pt x="0" y="805164"/>
                      </a:lnTo>
                      <a:cubicBezTo>
                        <a:pt x="26133" y="736930"/>
                        <a:pt x="54539" y="669833"/>
                        <a:pt x="84081" y="601599"/>
                      </a:cubicBezTo>
                      <a:lnTo>
                        <a:pt x="172707" y="400307"/>
                      </a:lnTo>
                      <a:lnTo>
                        <a:pt x="353367" y="0"/>
                      </a:lnTo>
                      <a:lnTo>
                        <a:pt x="356775" y="2274"/>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0" name="Google Shape;1140;p29"/>
                <p:cNvSpPr/>
                <p:nvPr/>
              </p:nvSpPr>
              <p:spPr>
                <a:xfrm>
                  <a:off x="3064547" y="5784219"/>
                  <a:ext cx="313598" cy="470816"/>
                </a:xfrm>
                <a:custGeom>
                  <a:avLst/>
                  <a:gdLst/>
                  <a:ahLst/>
                  <a:cxnLst/>
                  <a:rect l="l" t="t" r="r" b="b"/>
                  <a:pathLst>
                    <a:path w="313598" h="470816" extrusionOk="0">
                      <a:moveTo>
                        <a:pt x="313599" y="3412"/>
                      </a:moveTo>
                      <a:cubicBezTo>
                        <a:pt x="309054" y="14784"/>
                        <a:pt x="303373" y="25019"/>
                        <a:pt x="296555" y="34117"/>
                      </a:cubicBezTo>
                      <a:lnTo>
                        <a:pt x="277239" y="63685"/>
                      </a:lnTo>
                      <a:lnTo>
                        <a:pt x="238608" y="121684"/>
                      </a:lnTo>
                      <a:lnTo>
                        <a:pt x="161344" y="238820"/>
                      </a:lnTo>
                      <a:lnTo>
                        <a:pt x="84081" y="355955"/>
                      </a:lnTo>
                      <a:cubicBezTo>
                        <a:pt x="57948" y="394621"/>
                        <a:pt x="31814" y="433288"/>
                        <a:pt x="3409" y="470816"/>
                      </a:cubicBezTo>
                      <a:lnTo>
                        <a:pt x="0" y="468542"/>
                      </a:lnTo>
                      <a:cubicBezTo>
                        <a:pt x="23861" y="428738"/>
                        <a:pt x="49994" y="390072"/>
                        <a:pt x="76127" y="350269"/>
                      </a:cubicBezTo>
                      <a:lnTo>
                        <a:pt x="155663" y="234271"/>
                      </a:lnTo>
                      <a:lnTo>
                        <a:pt x="235199" y="118273"/>
                      </a:lnTo>
                      <a:lnTo>
                        <a:pt x="274967" y="60273"/>
                      </a:lnTo>
                      <a:lnTo>
                        <a:pt x="294283" y="30705"/>
                      </a:lnTo>
                      <a:cubicBezTo>
                        <a:pt x="301100" y="20470"/>
                        <a:pt x="306781" y="11372"/>
                        <a:pt x="311326" y="0"/>
                      </a:cubicBezTo>
                      <a:lnTo>
                        <a:pt x="313599" y="341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1141" name="Google Shape;1141;p29"/>
            <p:cNvGrpSpPr/>
            <p:nvPr/>
          </p:nvGrpSpPr>
          <p:grpSpPr>
            <a:xfrm>
              <a:off x="7098571" y="4279160"/>
              <a:ext cx="673529" cy="864337"/>
              <a:chOff x="2174801" y="4954035"/>
              <a:chExt cx="1281936" cy="1319195"/>
            </a:xfrm>
          </p:grpSpPr>
          <p:sp>
            <p:nvSpPr>
              <p:cNvPr id="1142" name="Google Shape;1142;p29"/>
              <p:cNvSpPr/>
              <p:nvPr/>
            </p:nvSpPr>
            <p:spPr>
              <a:xfrm>
                <a:off x="2174801" y="4954035"/>
                <a:ext cx="1281936" cy="1319195"/>
              </a:xfrm>
              <a:custGeom>
                <a:avLst/>
                <a:gdLst/>
                <a:ahLst/>
                <a:cxnLst/>
                <a:rect l="l" t="t" r="r" b="b"/>
                <a:pathLst>
                  <a:path w="1281936" h="1319195" extrusionOk="0">
                    <a:moveTo>
                      <a:pt x="201192" y="1318058"/>
                    </a:moveTo>
                    <a:cubicBezTo>
                      <a:pt x="114839" y="1180453"/>
                      <a:pt x="51211" y="1028063"/>
                      <a:pt x="12579" y="868849"/>
                    </a:cubicBezTo>
                    <a:cubicBezTo>
                      <a:pt x="2353" y="824497"/>
                      <a:pt x="-6737" y="777870"/>
                      <a:pt x="6898" y="734656"/>
                    </a:cubicBezTo>
                    <a:cubicBezTo>
                      <a:pt x="21669" y="691440"/>
                      <a:pt x="65981" y="655049"/>
                      <a:pt x="110294" y="666421"/>
                    </a:cubicBezTo>
                    <a:cubicBezTo>
                      <a:pt x="136428" y="673244"/>
                      <a:pt x="155743" y="692578"/>
                      <a:pt x="172787" y="713048"/>
                    </a:cubicBezTo>
                    <a:cubicBezTo>
                      <a:pt x="209146" y="758537"/>
                      <a:pt x="238688" y="809713"/>
                      <a:pt x="259140" y="864301"/>
                    </a:cubicBezTo>
                    <a:cubicBezTo>
                      <a:pt x="200056" y="623206"/>
                      <a:pt x="178468" y="371877"/>
                      <a:pt x="195511" y="123959"/>
                    </a:cubicBezTo>
                    <a:cubicBezTo>
                      <a:pt x="198920" y="69372"/>
                      <a:pt x="220508" y="0"/>
                      <a:pt x="275047" y="0"/>
                    </a:cubicBezTo>
                    <a:cubicBezTo>
                      <a:pt x="303453" y="0"/>
                      <a:pt x="327314" y="21607"/>
                      <a:pt x="344357" y="43215"/>
                    </a:cubicBezTo>
                    <a:cubicBezTo>
                      <a:pt x="407986" y="122822"/>
                      <a:pt x="428438" y="227448"/>
                      <a:pt x="447754" y="327524"/>
                    </a:cubicBezTo>
                    <a:cubicBezTo>
                      <a:pt x="471614" y="456032"/>
                      <a:pt x="495475" y="583403"/>
                      <a:pt x="519336" y="711911"/>
                    </a:cubicBezTo>
                    <a:cubicBezTo>
                      <a:pt x="527290" y="565207"/>
                      <a:pt x="567057" y="400307"/>
                      <a:pt x="626141" y="264976"/>
                    </a:cubicBezTo>
                    <a:cubicBezTo>
                      <a:pt x="644321" y="224036"/>
                      <a:pt x="674999" y="178546"/>
                      <a:pt x="719312" y="181958"/>
                    </a:cubicBezTo>
                    <a:cubicBezTo>
                      <a:pt x="770442" y="185370"/>
                      <a:pt x="790894" y="247918"/>
                      <a:pt x="796575" y="299093"/>
                    </a:cubicBezTo>
                    <a:cubicBezTo>
                      <a:pt x="811346" y="429876"/>
                      <a:pt x="810210" y="561795"/>
                      <a:pt x="793167" y="691440"/>
                    </a:cubicBezTo>
                    <a:cubicBezTo>
                      <a:pt x="832934" y="573168"/>
                      <a:pt x="909062" y="466267"/>
                      <a:pt x="1007913" y="391210"/>
                    </a:cubicBezTo>
                    <a:cubicBezTo>
                      <a:pt x="1022684" y="379837"/>
                      <a:pt x="1038592" y="369602"/>
                      <a:pt x="1056771" y="369602"/>
                    </a:cubicBezTo>
                    <a:cubicBezTo>
                      <a:pt x="1102220" y="369602"/>
                      <a:pt x="1119264" y="429876"/>
                      <a:pt x="1119264" y="475365"/>
                    </a:cubicBezTo>
                    <a:cubicBezTo>
                      <a:pt x="1119264" y="622069"/>
                      <a:pt x="1081768" y="768773"/>
                      <a:pt x="1013595" y="897280"/>
                    </a:cubicBezTo>
                    <a:cubicBezTo>
                      <a:pt x="1060180" y="838144"/>
                      <a:pt x="1119264" y="788106"/>
                      <a:pt x="1186301" y="752851"/>
                    </a:cubicBezTo>
                    <a:cubicBezTo>
                      <a:pt x="1203344" y="743753"/>
                      <a:pt x="1222660" y="735793"/>
                      <a:pt x="1240840" y="740342"/>
                    </a:cubicBezTo>
                    <a:cubicBezTo>
                      <a:pt x="1279472" y="749440"/>
                      <a:pt x="1285153" y="802890"/>
                      <a:pt x="1280608" y="842693"/>
                    </a:cubicBezTo>
                    <a:cubicBezTo>
                      <a:pt x="1262428" y="1003043"/>
                      <a:pt x="1218115" y="1171355"/>
                      <a:pt x="1155623" y="1319196"/>
                    </a:cubicBezTo>
                    <a:lnTo>
                      <a:pt x="201192" y="131805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143" name="Google Shape;1143;p29"/>
              <p:cNvGrpSpPr/>
              <p:nvPr/>
            </p:nvGrpSpPr>
            <p:grpSpPr>
              <a:xfrm>
                <a:off x="2266916" y="5090504"/>
                <a:ext cx="1111229" cy="1164531"/>
                <a:chOff x="2266916" y="5090504"/>
                <a:chExt cx="1111229" cy="1164531"/>
              </a:xfrm>
            </p:grpSpPr>
            <p:sp>
              <p:nvSpPr>
                <p:cNvPr id="1144" name="Google Shape;1144;p29"/>
                <p:cNvSpPr/>
                <p:nvPr/>
              </p:nvSpPr>
              <p:spPr>
                <a:xfrm>
                  <a:off x="2468028" y="5090504"/>
                  <a:ext cx="181164" cy="1153158"/>
                </a:xfrm>
                <a:custGeom>
                  <a:avLst/>
                  <a:gdLst/>
                  <a:ahLst/>
                  <a:cxnLst/>
                  <a:rect l="l" t="t" r="r" b="b"/>
                  <a:pathLst>
                    <a:path w="181164" h="1153158" extrusionOk="0">
                      <a:moveTo>
                        <a:pt x="3409" y="0"/>
                      </a:moveTo>
                      <a:lnTo>
                        <a:pt x="46585" y="288858"/>
                      </a:lnTo>
                      <a:lnTo>
                        <a:pt x="90898" y="577717"/>
                      </a:lnTo>
                      <a:lnTo>
                        <a:pt x="135211" y="866575"/>
                      </a:lnTo>
                      <a:lnTo>
                        <a:pt x="156799" y="1011004"/>
                      </a:lnTo>
                      <a:lnTo>
                        <a:pt x="167025" y="1083787"/>
                      </a:lnTo>
                      <a:lnTo>
                        <a:pt x="171570" y="1120179"/>
                      </a:lnTo>
                      <a:lnTo>
                        <a:pt x="173843" y="1138375"/>
                      </a:lnTo>
                      <a:lnTo>
                        <a:pt x="174979" y="1147473"/>
                      </a:lnTo>
                      <a:cubicBezTo>
                        <a:pt x="174979" y="1147473"/>
                        <a:pt x="174979" y="1147473"/>
                        <a:pt x="176115" y="1148610"/>
                      </a:cubicBezTo>
                      <a:lnTo>
                        <a:pt x="178388" y="1148610"/>
                      </a:lnTo>
                      <a:cubicBezTo>
                        <a:pt x="179524" y="1148610"/>
                        <a:pt x="178388" y="1148610"/>
                        <a:pt x="180660" y="1149747"/>
                      </a:cubicBezTo>
                      <a:cubicBezTo>
                        <a:pt x="180660" y="1149747"/>
                        <a:pt x="181796" y="1152022"/>
                        <a:pt x="180660" y="1152022"/>
                      </a:cubicBezTo>
                      <a:cubicBezTo>
                        <a:pt x="180660" y="1152022"/>
                        <a:pt x="180660" y="1152022"/>
                        <a:pt x="179524" y="1153159"/>
                      </a:cubicBezTo>
                      <a:lnTo>
                        <a:pt x="178388" y="1153159"/>
                      </a:lnTo>
                      <a:lnTo>
                        <a:pt x="176115" y="1149747"/>
                      </a:lnTo>
                      <a:lnTo>
                        <a:pt x="176115" y="1149747"/>
                      </a:lnTo>
                      <a:cubicBezTo>
                        <a:pt x="176115" y="1149747"/>
                        <a:pt x="176115" y="1149747"/>
                        <a:pt x="176115" y="1149747"/>
                      </a:cubicBezTo>
                      <a:cubicBezTo>
                        <a:pt x="176115" y="1149747"/>
                        <a:pt x="176115" y="1152022"/>
                        <a:pt x="176115" y="1152022"/>
                      </a:cubicBezTo>
                      <a:cubicBezTo>
                        <a:pt x="177251" y="1153159"/>
                        <a:pt x="176115" y="1152022"/>
                        <a:pt x="176115" y="1152022"/>
                      </a:cubicBezTo>
                      <a:cubicBezTo>
                        <a:pt x="174979" y="1152022"/>
                        <a:pt x="174979" y="1152022"/>
                        <a:pt x="173843" y="1152022"/>
                      </a:cubicBezTo>
                      <a:cubicBezTo>
                        <a:pt x="172706" y="1152022"/>
                        <a:pt x="171570" y="1152022"/>
                        <a:pt x="170434" y="1150884"/>
                      </a:cubicBezTo>
                      <a:cubicBezTo>
                        <a:pt x="169298" y="1150884"/>
                        <a:pt x="168162" y="1148610"/>
                        <a:pt x="168162" y="1147473"/>
                      </a:cubicBezTo>
                      <a:lnTo>
                        <a:pt x="167025" y="1138375"/>
                      </a:lnTo>
                      <a:lnTo>
                        <a:pt x="163617" y="1120179"/>
                      </a:lnTo>
                      <a:lnTo>
                        <a:pt x="157935" y="1083787"/>
                      </a:lnTo>
                      <a:lnTo>
                        <a:pt x="146573" y="1012141"/>
                      </a:lnTo>
                      <a:lnTo>
                        <a:pt x="123849" y="867712"/>
                      </a:lnTo>
                      <a:lnTo>
                        <a:pt x="85217" y="578854"/>
                      </a:lnTo>
                      <a:lnTo>
                        <a:pt x="43177" y="289996"/>
                      </a:lnTo>
                      <a:lnTo>
                        <a:pt x="0" y="1137"/>
                      </a:ln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5" name="Google Shape;1145;p29"/>
                <p:cNvSpPr/>
                <p:nvPr/>
              </p:nvSpPr>
              <p:spPr>
                <a:xfrm>
                  <a:off x="2266916" y="5703475"/>
                  <a:ext cx="223836" cy="551560"/>
                </a:xfrm>
                <a:custGeom>
                  <a:avLst/>
                  <a:gdLst/>
                  <a:ahLst/>
                  <a:cxnLst/>
                  <a:rect l="l" t="t" r="r" b="b"/>
                  <a:pathLst>
                    <a:path w="223836" h="551560" extrusionOk="0">
                      <a:moveTo>
                        <a:pt x="3409" y="0"/>
                      </a:moveTo>
                      <a:cubicBezTo>
                        <a:pt x="35223" y="93254"/>
                        <a:pt x="70446" y="186507"/>
                        <a:pt x="107942" y="277486"/>
                      </a:cubicBezTo>
                      <a:cubicBezTo>
                        <a:pt x="126121" y="322975"/>
                        <a:pt x="145437" y="368465"/>
                        <a:pt x="165889" y="413954"/>
                      </a:cubicBezTo>
                      <a:cubicBezTo>
                        <a:pt x="185205" y="459444"/>
                        <a:pt x="204521" y="504933"/>
                        <a:pt x="223837" y="550423"/>
                      </a:cubicBezTo>
                      <a:lnTo>
                        <a:pt x="220428" y="551560"/>
                      </a:lnTo>
                      <a:cubicBezTo>
                        <a:pt x="197703" y="507208"/>
                        <a:pt x="177251" y="462856"/>
                        <a:pt x="157936" y="417366"/>
                      </a:cubicBezTo>
                      <a:cubicBezTo>
                        <a:pt x="138620" y="371877"/>
                        <a:pt x="120440" y="326387"/>
                        <a:pt x="102260" y="279761"/>
                      </a:cubicBezTo>
                      <a:cubicBezTo>
                        <a:pt x="67037" y="187644"/>
                        <a:pt x="32951" y="94391"/>
                        <a:pt x="0" y="1137"/>
                      </a:cubicBezTo>
                      <a:lnTo>
                        <a:pt x="3409" y="0"/>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6" name="Google Shape;1146;p29"/>
                <p:cNvSpPr/>
                <p:nvPr/>
              </p:nvSpPr>
              <p:spPr>
                <a:xfrm>
                  <a:off x="2782763" y="5257677"/>
                  <a:ext cx="117031" cy="987122"/>
                </a:xfrm>
                <a:custGeom>
                  <a:avLst/>
                  <a:gdLst/>
                  <a:ahLst/>
                  <a:cxnLst/>
                  <a:rect l="l" t="t" r="r" b="b"/>
                  <a:pathLst>
                    <a:path w="117031" h="987122" extrusionOk="0">
                      <a:moveTo>
                        <a:pt x="117031" y="1137"/>
                      </a:moveTo>
                      <a:lnTo>
                        <a:pt x="88626" y="247918"/>
                      </a:lnTo>
                      <a:lnTo>
                        <a:pt x="61356" y="494698"/>
                      </a:lnTo>
                      <a:lnTo>
                        <a:pt x="34087" y="741479"/>
                      </a:lnTo>
                      <a:cubicBezTo>
                        <a:pt x="24997" y="823360"/>
                        <a:pt x="14771" y="905241"/>
                        <a:pt x="3409" y="987122"/>
                      </a:cubicBezTo>
                      <a:lnTo>
                        <a:pt x="0" y="987122"/>
                      </a:lnTo>
                      <a:cubicBezTo>
                        <a:pt x="6817" y="905241"/>
                        <a:pt x="17043" y="822223"/>
                        <a:pt x="26133" y="740342"/>
                      </a:cubicBezTo>
                      <a:lnTo>
                        <a:pt x="55675" y="493561"/>
                      </a:lnTo>
                      <a:lnTo>
                        <a:pt x="85217" y="246781"/>
                      </a:lnTo>
                      <a:lnTo>
                        <a:pt x="113623" y="0"/>
                      </a:lnTo>
                      <a:lnTo>
                        <a:pt x="117031" y="1137"/>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7" name="Google Shape;1147;p29"/>
                <p:cNvSpPr/>
                <p:nvPr/>
              </p:nvSpPr>
              <p:spPr>
                <a:xfrm>
                  <a:off x="2871388" y="5443047"/>
                  <a:ext cx="356775" cy="806301"/>
                </a:xfrm>
                <a:custGeom>
                  <a:avLst/>
                  <a:gdLst/>
                  <a:ahLst/>
                  <a:cxnLst/>
                  <a:rect l="l" t="t" r="r" b="b"/>
                  <a:pathLst>
                    <a:path w="356775" h="806301" extrusionOk="0">
                      <a:moveTo>
                        <a:pt x="356775" y="2274"/>
                      </a:moveTo>
                      <a:lnTo>
                        <a:pt x="265877" y="202428"/>
                      </a:lnTo>
                      <a:cubicBezTo>
                        <a:pt x="236335" y="269525"/>
                        <a:pt x="206793" y="336622"/>
                        <a:pt x="178388" y="403719"/>
                      </a:cubicBezTo>
                      <a:lnTo>
                        <a:pt x="92034" y="605010"/>
                      </a:lnTo>
                      <a:cubicBezTo>
                        <a:pt x="62492" y="672108"/>
                        <a:pt x="34087" y="739204"/>
                        <a:pt x="3409" y="806301"/>
                      </a:cubicBezTo>
                      <a:lnTo>
                        <a:pt x="0" y="805164"/>
                      </a:lnTo>
                      <a:cubicBezTo>
                        <a:pt x="26133" y="736930"/>
                        <a:pt x="54539" y="669833"/>
                        <a:pt x="84081" y="601599"/>
                      </a:cubicBezTo>
                      <a:lnTo>
                        <a:pt x="172707" y="400307"/>
                      </a:lnTo>
                      <a:lnTo>
                        <a:pt x="353367" y="0"/>
                      </a:lnTo>
                      <a:lnTo>
                        <a:pt x="356775" y="2274"/>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8" name="Google Shape;1148;p29"/>
                <p:cNvSpPr/>
                <p:nvPr/>
              </p:nvSpPr>
              <p:spPr>
                <a:xfrm>
                  <a:off x="3064547" y="5784219"/>
                  <a:ext cx="313598" cy="470816"/>
                </a:xfrm>
                <a:custGeom>
                  <a:avLst/>
                  <a:gdLst/>
                  <a:ahLst/>
                  <a:cxnLst/>
                  <a:rect l="l" t="t" r="r" b="b"/>
                  <a:pathLst>
                    <a:path w="313598" h="470816" extrusionOk="0">
                      <a:moveTo>
                        <a:pt x="313599" y="3412"/>
                      </a:moveTo>
                      <a:cubicBezTo>
                        <a:pt x="309054" y="14784"/>
                        <a:pt x="303373" y="25019"/>
                        <a:pt x="296555" y="34117"/>
                      </a:cubicBezTo>
                      <a:lnTo>
                        <a:pt x="277239" y="63685"/>
                      </a:lnTo>
                      <a:lnTo>
                        <a:pt x="238608" y="121684"/>
                      </a:lnTo>
                      <a:lnTo>
                        <a:pt x="161344" y="238820"/>
                      </a:lnTo>
                      <a:lnTo>
                        <a:pt x="84081" y="355955"/>
                      </a:lnTo>
                      <a:cubicBezTo>
                        <a:pt x="57948" y="394621"/>
                        <a:pt x="31814" y="433288"/>
                        <a:pt x="3409" y="470816"/>
                      </a:cubicBezTo>
                      <a:lnTo>
                        <a:pt x="0" y="468542"/>
                      </a:lnTo>
                      <a:cubicBezTo>
                        <a:pt x="23861" y="428738"/>
                        <a:pt x="49994" y="390072"/>
                        <a:pt x="76127" y="350269"/>
                      </a:cubicBezTo>
                      <a:lnTo>
                        <a:pt x="155663" y="234271"/>
                      </a:lnTo>
                      <a:lnTo>
                        <a:pt x="235199" y="118273"/>
                      </a:lnTo>
                      <a:lnTo>
                        <a:pt x="274967" y="60273"/>
                      </a:lnTo>
                      <a:lnTo>
                        <a:pt x="294283" y="30705"/>
                      </a:lnTo>
                      <a:cubicBezTo>
                        <a:pt x="301100" y="20470"/>
                        <a:pt x="306781" y="11372"/>
                        <a:pt x="311326" y="0"/>
                      </a:cubicBezTo>
                      <a:lnTo>
                        <a:pt x="313599" y="3412"/>
                      </a:lnTo>
                      <a:close/>
                    </a:path>
                  </a:pathLst>
                </a:custGeom>
                <a:solidFill>
                  <a:schemeClr val="l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grpSp>
        <p:nvGrpSpPr>
          <p:cNvPr id="1149" name="Google Shape;1149;p29"/>
          <p:cNvGrpSpPr/>
          <p:nvPr/>
        </p:nvGrpSpPr>
        <p:grpSpPr>
          <a:xfrm>
            <a:off x="159211" y="573955"/>
            <a:ext cx="8901894" cy="1062801"/>
            <a:chOff x="159211" y="573955"/>
            <a:chExt cx="8901894" cy="1062801"/>
          </a:xfrm>
        </p:grpSpPr>
        <p:grpSp>
          <p:nvGrpSpPr>
            <p:cNvPr id="1150" name="Google Shape;1150;p29"/>
            <p:cNvGrpSpPr/>
            <p:nvPr/>
          </p:nvGrpSpPr>
          <p:grpSpPr>
            <a:xfrm>
              <a:off x="159211" y="573955"/>
              <a:ext cx="413753" cy="600867"/>
              <a:chOff x="5660354" y="5884171"/>
              <a:chExt cx="115229" cy="167298"/>
            </a:xfrm>
          </p:grpSpPr>
          <p:sp>
            <p:nvSpPr>
              <p:cNvPr id="1151" name="Google Shape;1151;p29"/>
              <p:cNvSpPr/>
              <p:nvPr/>
            </p:nvSpPr>
            <p:spPr>
              <a:xfrm>
                <a:off x="5726726" y="5997911"/>
                <a:ext cx="48857" cy="53558"/>
              </a:xfrm>
              <a:custGeom>
                <a:avLst/>
                <a:gdLst/>
                <a:ahLst/>
                <a:cxnLst/>
                <a:rect l="l" t="t" r="r" b="b"/>
                <a:pathLst>
                  <a:path w="48857" h="53558" extrusionOk="0">
                    <a:moveTo>
                      <a:pt x="29542" y="53559"/>
                    </a:moveTo>
                    <a:cubicBezTo>
                      <a:pt x="24997" y="52422"/>
                      <a:pt x="20452" y="50147"/>
                      <a:pt x="17043" y="47873"/>
                    </a:cubicBezTo>
                    <a:cubicBezTo>
                      <a:pt x="13635" y="45598"/>
                      <a:pt x="10226" y="43324"/>
                      <a:pt x="7954" y="39912"/>
                    </a:cubicBezTo>
                    <a:cubicBezTo>
                      <a:pt x="5681" y="36500"/>
                      <a:pt x="3409" y="33088"/>
                      <a:pt x="2273" y="29677"/>
                    </a:cubicBezTo>
                    <a:cubicBezTo>
                      <a:pt x="1136" y="26265"/>
                      <a:pt x="0" y="21716"/>
                      <a:pt x="0" y="16030"/>
                    </a:cubicBezTo>
                    <a:cubicBezTo>
                      <a:pt x="1136" y="6932"/>
                      <a:pt x="9090" y="-1029"/>
                      <a:pt x="18180" y="109"/>
                    </a:cubicBezTo>
                    <a:cubicBezTo>
                      <a:pt x="19316" y="109"/>
                      <a:pt x="19316" y="109"/>
                      <a:pt x="20452" y="109"/>
                    </a:cubicBezTo>
                    <a:cubicBezTo>
                      <a:pt x="24997" y="1246"/>
                      <a:pt x="29542" y="3521"/>
                      <a:pt x="32951" y="5795"/>
                    </a:cubicBezTo>
                    <a:cubicBezTo>
                      <a:pt x="36359" y="8069"/>
                      <a:pt x="38632" y="11481"/>
                      <a:pt x="40904" y="13756"/>
                    </a:cubicBezTo>
                    <a:cubicBezTo>
                      <a:pt x="43176" y="17167"/>
                      <a:pt x="45449" y="20579"/>
                      <a:pt x="46585" y="23991"/>
                    </a:cubicBezTo>
                    <a:cubicBezTo>
                      <a:pt x="47722" y="28540"/>
                      <a:pt x="48858" y="31952"/>
                      <a:pt x="48858" y="37638"/>
                    </a:cubicBezTo>
                    <a:cubicBezTo>
                      <a:pt x="47722" y="46735"/>
                      <a:pt x="40904" y="52422"/>
                      <a:pt x="31814" y="52422"/>
                    </a:cubicBezTo>
                    <a:cubicBezTo>
                      <a:pt x="30678" y="53559"/>
                      <a:pt x="29542" y="53559"/>
                      <a:pt x="29542" y="5355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2" name="Google Shape;1152;p29"/>
              <p:cNvSpPr/>
              <p:nvPr/>
            </p:nvSpPr>
            <p:spPr>
              <a:xfrm>
                <a:off x="5660354" y="5909315"/>
                <a:ext cx="41374" cy="41411"/>
              </a:xfrm>
              <a:custGeom>
                <a:avLst/>
                <a:gdLst/>
                <a:ahLst/>
                <a:cxnLst/>
                <a:rect l="l" t="t" r="r" b="b"/>
                <a:pathLst>
                  <a:path w="41374" h="41411" extrusionOk="0">
                    <a:moveTo>
                      <a:pt x="23195" y="40941"/>
                    </a:moveTo>
                    <a:cubicBezTo>
                      <a:pt x="18650" y="42078"/>
                      <a:pt x="15241" y="40941"/>
                      <a:pt x="12969" y="39803"/>
                    </a:cubicBezTo>
                    <a:cubicBezTo>
                      <a:pt x="9560" y="38666"/>
                      <a:pt x="7288" y="37529"/>
                      <a:pt x="6152" y="35254"/>
                    </a:cubicBezTo>
                    <a:cubicBezTo>
                      <a:pt x="3879" y="32980"/>
                      <a:pt x="2743" y="30705"/>
                      <a:pt x="1607" y="28431"/>
                    </a:cubicBezTo>
                    <a:cubicBezTo>
                      <a:pt x="471" y="26156"/>
                      <a:pt x="-666" y="22745"/>
                      <a:pt x="471" y="18196"/>
                    </a:cubicBezTo>
                    <a:cubicBezTo>
                      <a:pt x="1607" y="7960"/>
                      <a:pt x="9560" y="1137"/>
                      <a:pt x="18650" y="0"/>
                    </a:cubicBezTo>
                    <a:cubicBezTo>
                      <a:pt x="23195" y="0"/>
                      <a:pt x="26604" y="0"/>
                      <a:pt x="28876" y="1137"/>
                    </a:cubicBezTo>
                    <a:cubicBezTo>
                      <a:pt x="31149" y="2274"/>
                      <a:pt x="33421" y="3412"/>
                      <a:pt x="35693" y="5686"/>
                    </a:cubicBezTo>
                    <a:cubicBezTo>
                      <a:pt x="37966" y="7960"/>
                      <a:pt x="39102" y="10235"/>
                      <a:pt x="40239" y="12510"/>
                    </a:cubicBezTo>
                    <a:cubicBezTo>
                      <a:pt x="41375" y="15921"/>
                      <a:pt x="41375" y="18196"/>
                      <a:pt x="41375" y="22745"/>
                    </a:cubicBezTo>
                    <a:cubicBezTo>
                      <a:pt x="39102" y="32980"/>
                      <a:pt x="32285" y="39803"/>
                      <a:pt x="23195" y="4094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3" name="Google Shape;1153;p29"/>
              <p:cNvSpPr/>
              <p:nvPr/>
            </p:nvSpPr>
            <p:spPr>
              <a:xfrm>
                <a:off x="5719438" y="5884171"/>
                <a:ext cx="47056" cy="54836"/>
              </a:xfrm>
              <a:custGeom>
                <a:avLst/>
                <a:gdLst/>
                <a:ahLst/>
                <a:cxnLst/>
                <a:rect l="l" t="t" r="r" b="b"/>
                <a:pathLst>
                  <a:path w="47056" h="54836" extrusionOk="0">
                    <a:moveTo>
                      <a:pt x="27740" y="53574"/>
                    </a:moveTo>
                    <a:cubicBezTo>
                      <a:pt x="23195" y="52437"/>
                      <a:pt x="18650" y="50162"/>
                      <a:pt x="15242" y="47888"/>
                    </a:cubicBezTo>
                    <a:cubicBezTo>
                      <a:pt x="11833" y="45614"/>
                      <a:pt x="9561" y="42202"/>
                      <a:pt x="7288" y="38790"/>
                    </a:cubicBezTo>
                    <a:cubicBezTo>
                      <a:pt x="5016" y="35378"/>
                      <a:pt x="2743" y="31967"/>
                      <a:pt x="1607" y="28555"/>
                    </a:cubicBezTo>
                    <a:cubicBezTo>
                      <a:pt x="471" y="24006"/>
                      <a:pt x="-666" y="20595"/>
                      <a:pt x="471" y="14908"/>
                    </a:cubicBezTo>
                    <a:cubicBezTo>
                      <a:pt x="1607" y="5810"/>
                      <a:pt x="10697" y="-1013"/>
                      <a:pt x="19787" y="124"/>
                    </a:cubicBezTo>
                    <a:cubicBezTo>
                      <a:pt x="20923" y="124"/>
                      <a:pt x="22059" y="124"/>
                      <a:pt x="22059" y="124"/>
                    </a:cubicBezTo>
                    <a:cubicBezTo>
                      <a:pt x="26604" y="1261"/>
                      <a:pt x="31149" y="3536"/>
                      <a:pt x="33421" y="6948"/>
                    </a:cubicBezTo>
                    <a:cubicBezTo>
                      <a:pt x="36830" y="9222"/>
                      <a:pt x="39102" y="12634"/>
                      <a:pt x="41375" y="16045"/>
                    </a:cubicBezTo>
                    <a:cubicBezTo>
                      <a:pt x="43647" y="19457"/>
                      <a:pt x="44783" y="22869"/>
                      <a:pt x="45920" y="27418"/>
                    </a:cubicBezTo>
                    <a:cubicBezTo>
                      <a:pt x="47056" y="31967"/>
                      <a:pt x="47056" y="35378"/>
                      <a:pt x="47056" y="41065"/>
                    </a:cubicBezTo>
                    <a:cubicBezTo>
                      <a:pt x="45920" y="49025"/>
                      <a:pt x="37966" y="55849"/>
                      <a:pt x="30013" y="54712"/>
                    </a:cubicBezTo>
                    <a:cubicBezTo>
                      <a:pt x="28876" y="53574"/>
                      <a:pt x="27740" y="53574"/>
                      <a:pt x="27740" y="5357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154" name="Google Shape;1154;p29"/>
            <p:cNvGrpSpPr/>
            <p:nvPr/>
          </p:nvGrpSpPr>
          <p:grpSpPr>
            <a:xfrm>
              <a:off x="8654309" y="1137280"/>
              <a:ext cx="406795" cy="499476"/>
              <a:chOff x="8654309" y="1137280"/>
              <a:chExt cx="406795" cy="499476"/>
            </a:xfrm>
          </p:grpSpPr>
          <p:sp>
            <p:nvSpPr>
              <p:cNvPr id="1155" name="Google Shape;1155;p29"/>
              <p:cNvSpPr/>
              <p:nvPr/>
            </p:nvSpPr>
            <p:spPr>
              <a:xfrm rot="-969201">
                <a:off x="8751282" y="1170196"/>
                <a:ext cx="276342" cy="279896"/>
              </a:xfrm>
              <a:custGeom>
                <a:avLst/>
                <a:gdLst/>
                <a:ahLst/>
                <a:cxnLst/>
                <a:rect l="l" t="t" r="r" b="b"/>
                <a:pathLst>
                  <a:path w="171801" h="174010" extrusionOk="0">
                    <a:moveTo>
                      <a:pt x="167543" y="19948"/>
                    </a:moveTo>
                    <a:cubicBezTo>
                      <a:pt x="162998" y="8576"/>
                      <a:pt x="151635" y="-2796"/>
                      <a:pt x="140273" y="615"/>
                    </a:cubicBezTo>
                    <a:cubicBezTo>
                      <a:pt x="135728" y="1753"/>
                      <a:pt x="132319" y="5164"/>
                      <a:pt x="128911" y="9713"/>
                    </a:cubicBezTo>
                    <a:cubicBezTo>
                      <a:pt x="110731" y="30184"/>
                      <a:pt x="100505" y="56340"/>
                      <a:pt x="98232" y="83634"/>
                    </a:cubicBezTo>
                    <a:cubicBezTo>
                      <a:pt x="85734" y="73399"/>
                      <a:pt x="78917" y="58615"/>
                      <a:pt x="69827" y="46105"/>
                    </a:cubicBezTo>
                    <a:cubicBezTo>
                      <a:pt x="60737" y="33595"/>
                      <a:pt x="45966" y="22223"/>
                      <a:pt x="30059" y="25635"/>
                    </a:cubicBezTo>
                    <a:cubicBezTo>
                      <a:pt x="-35842" y="38144"/>
                      <a:pt x="19833" y="167789"/>
                      <a:pt x="70963" y="173476"/>
                    </a:cubicBezTo>
                    <a:cubicBezTo>
                      <a:pt x="138000" y="182573"/>
                      <a:pt x="186859" y="73399"/>
                      <a:pt x="167543" y="1994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6" name="Google Shape;1156;p29"/>
              <p:cNvSpPr/>
              <p:nvPr/>
            </p:nvSpPr>
            <p:spPr>
              <a:xfrm rot="244381">
                <a:off x="8659136" y="1491561"/>
                <a:ext cx="139081" cy="140435"/>
              </a:xfrm>
              <a:custGeom>
                <a:avLst/>
                <a:gdLst/>
                <a:ahLst/>
                <a:cxnLst/>
                <a:rect l="l" t="t" r="r" b="b"/>
                <a:pathLst>
                  <a:path w="171801" h="174010" extrusionOk="0">
                    <a:moveTo>
                      <a:pt x="167543" y="19948"/>
                    </a:moveTo>
                    <a:cubicBezTo>
                      <a:pt x="162998" y="8576"/>
                      <a:pt x="151635" y="-2796"/>
                      <a:pt x="140273" y="615"/>
                    </a:cubicBezTo>
                    <a:cubicBezTo>
                      <a:pt x="135728" y="1753"/>
                      <a:pt x="132319" y="5164"/>
                      <a:pt x="128911" y="9713"/>
                    </a:cubicBezTo>
                    <a:cubicBezTo>
                      <a:pt x="110731" y="30184"/>
                      <a:pt x="100505" y="56340"/>
                      <a:pt x="98232" y="83634"/>
                    </a:cubicBezTo>
                    <a:cubicBezTo>
                      <a:pt x="85734" y="73399"/>
                      <a:pt x="78917" y="58615"/>
                      <a:pt x="69827" y="46105"/>
                    </a:cubicBezTo>
                    <a:cubicBezTo>
                      <a:pt x="60737" y="33595"/>
                      <a:pt x="45966" y="22223"/>
                      <a:pt x="30059" y="25635"/>
                    </a:cubicBezTo>
                    <a:cubicBezTo>
                      <a:pt x="-35842" y="38144"/>
                      <a:pt x="19833" y="167789"/>
                      <a:pt x="70963" y="173476"/>
                    </a:cubicBezTo>
                    <a:cubicBezTo>
                      <a:pt x="138000" y="182573"/>
                      <a:pt x="186859" y="73399"/>
                      <a:pt x="167543" y="1994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1pPr>
            <a:lvl2pPr lvl="1"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2pPr>
            <a:lvl3pPr lvl="2"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3pPr>
            <a:lvl4pPr lvl="3"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4pPr>
            <a:lvl5pPr lvl="4"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5pPr>
            <a:lvl6pPr lvl="5"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6pPr>
            <a:lvl7pPr lvl="6"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7pPr>
            <a:lvl8pPr lvl="7"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8pPr>
            <a:lvl9pPr lvl="8" rtl="0">
              <a:spcBef>
                <a:spcPts val="0"/>
              </a:spcBef>
              <a:spcAft>
                <a:spcPts val="0"/>
              </a:spcAft>
              <a:buClr>
                <a:schemeClr val="dk1"/>
              </a:buClr>
              <a:buSzPts val="3500"/>
              <a:buFont typeface="Capriola"/>
              <a:buNone/>
              <a:defRPr sz="3500">
                <a:solidFill>
                  <a:schemeClr val="dk1"/>
                </a:solidFill>
                <a:latin typeface="Capriola"/>
                <a:ea typeface="Capriola"/>
                <a:cs typeface="Capriola"/>
                <a:sym typeface="Capriola"/>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1600"/>
              </a:spcBef>
              <a:spcAft>
                <a:spcPts val="160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8" r:id="rId4"/>
    <p:sldLayoutId id="2147483659" r:id="rId5"/>
    <p:sldLayoutId id="2147483667" r:id="rId6"/>
    <p:sldLayoutId id="2147483668" r:id="rId7"/>
    <p:sldLayoutId id="2147483674" r:id="rId8"/>
    <p:sldLayoutId id="2147483675"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grpSp>
        <p:nvGrpSpPr>
          <p:cNvPr id="1167" name="Google Shape;1167;p33"/>
          <p:cNvGrpSpPr/>
          <p:nvPr/>
        </p:nvGrpSpPr>
        <p:grpSpPr>
          <a:xfrm>
            <a:off x="3044311" y="520278"/>
            <a:ext cx="209795" cy="142472"/>
            <a:chOff x="9877778" y="2885400"/>
            <a:chExt cx="167461" cy="113723"/>
          </a:xfrm>
        </p:grpSpPr>
        <p:sp>
          <p:nvSpPr>
            <p:cNvPr id="1168" name="Google Shape;1168;p33"/>
            <p:cNvSpPr/>
            <p:nvPr/>
          </p:nvSpPr>
          <p:spPr>
            <a:xfrm>
              <a:off x="9987008" y="2957330"/>
              <a:ext cx="58231" cy="41793"/>
            </a:xfrm>
            <a:custGeom>
              <a:avLst/>
              <a:gdLst/>
              <a:ahLst/>
              <a:cxnLst/>
              <a:rect l="l" t="t" r="r" b="b"/>
              <a:pathLst>
                <a:path w="58231" h="41793" extrusionOk="0">
                  <a:moveTo>
                    <a:pt x="51698" y="34970"/>
                  </a:moveTo>
                  <a:cubicBezTo>
                    <a:pt x="47153" y="38382"/>
                    <a:pt x="43745" y="39519"/>
                    <a:pt x="39200" y="40656"/>
                  </a:cubicBezTo>
                  <a:cubicBezTo>
                    <a:pt x="35791" y="41793"/>
                    <a:pt x="31246" y="41793"/>
                    <a:pt x="27838" y="41793"/>
                  </a:cubicBezTo>
                  <a:cubicBezTo>
                    <a:pt x="24429" y="41793"/>
                    <a:pt x="19884" y="40656"/>
                    <a:pt x="16476" y="39519"/>
                  </a:cubicBezTo>
                  <a:cubicBezTo>
                    <a:pt x="13066" y="38382"/>
                    <a:pt x="8522" y="36107"/>
                    <a:pt x="5113" y="31558"/>
                  </a:cubicBezTo>
                  <a:cubicBezTo>
                    <a:pt x="-1704" y="24735"/>
                    <a:pt x="-1704" y="13362"/>
                    <a:pt x="5113" y="7676"/>
                  </a:cubicBezTo>
                  <a:cubicBezTo>
                    <a:pt x="5113" y="7676"/>
                    <a:pt x="6249" y="6539"/>
                    <a:pt x="7385" y="6539"/>
                  </a:cubicBezTo>
                  <a:cubicBezTo>
                    <a:pt x="11930" y="3127"/>
                    <a:pt x="15339" y="1990"/>
                    <a:pt x="19884" y="853"/>
                  </a:cubicBezTo>
                  <a:cubicBezTo>
                    <a:pt x="23293" y="-284"/>
                    <a:pt x="27838" y="-284"/>
                    <a:pt x="31246" y="853"/>
                  </a:cubicBezTo>
                  <a:cubicBezTo>
                    <a:pt x="34655" y="853"/>
                    <a:pt x="39200" y="1990"/>
                    <a:pt x="42609" y="4265"/>
                  </a:cubicBezTo>
                  <a:cubicBezTo>
                    <a:pt x="46017" y="6539"/>
                    <a:pt x="50562" y="7676"/>
                    <a:pt x="53971" y="12225"/>
                  </a:cubicBezTo>
                  <a:cubicBezTo>
                    <a:pt x="59652" y="19049"/>
                    <a:pt x="59652" y="28147"/>
                    <a:pt x="53971" y="34970"/>
                  </a:cubicBezTo>
                  <a:cubicBezTo>
                    <a:pt x="52834" y="33833"/>
                    <a:pt x="52834" y="33833"/>
                    <a:pt x="51698" y="3497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9" name="Google Shape;1169;p33"/>
            <p:cNvSpPr/>
            <p:nvPr/>
          </p:nvSpPr>
          <p:spPr>
            <a:xfrm>
              <a:off x="9877778" y="2944536"/>
              <a:ext cx="41493" cy="42077"/>
            </a:xfrm>
            <a:custGeom>
              <a:avLst/>
              <a:gdLst/>
              <a:ahLst/>
              <a:cxnLst/>
              <a:rect l="l" t="t" r="r" b="b"/>
              <a:pathLst>
                <a:path w="41493" h="42077" extrusionOk="0">
                  <a:moveTo>
                    <a:pt x="38215" y="32980"/>
                  </a:moveTo>
                  <a:cubicBezTo>
                    <a:pt x="35943" y="36392"/>
                    <a:pt x="32534" y="38666"/>
                    <a:pt x="30262" y="39803"/>
                  </a:cubicBezTo>
                  <a:cubicBezTo>
                    <a:pt x="27989" y="40941"/>
                    <a:pt x="24580" y="42078"/>
                    <a:pt x="22308" y="42078"/>
                  </a:cubicBezTo>
                  <a:cubicBezTo>
                    <a:pt x="20035" y="42078"/>
                    <a:pt x="16627" y="42078"/>
                    <a:pt x="14354" y="40941"/>
                  </a:cubicBezTo>
                  <a:cubicBezTo>
                    <a:pt x="12082" y="39803"/>
                    <a:pt x="8673" y="38666"/>
                    <a:pt x="5264" y="35254"/>
                  </a:cubicBezTo>
                  <a:cubicBezTo>
                    <a:pt x="-1553" y="28431"/>
                    <a:pt x="-1553" y="17059"/>
                    <a:pt x="4129" y="9098"/>
                  </a:cubicBezTo>
                  <a:cubicBezTo>
                    <a:pt x="6401" y="5686"/>
                    <a:pt x="9810" y="3412"/>
                    <a:pt x="12082" y="2275"/>
                  </a:cubicBezTo>
                  <a:cubicBezTo>
                    <a:pt x="14354" y="1137"/>
                    <a:pt x="17763" y="0"/>
                    <a:pt x="20035" y="0"/>
                  </a:cubicBezTo>
                  <a:cubicBezTo>
                    <a:pt x="22308" y="0"/>
                    <a:pt x="25716" y="1137"/>
                    <a:pt x="27989" y="2275"/>
                  </a:cubicBezTo>
                  <a:cubicBezTo>
                    <a:pt x="30262" y="3412"/>
                    <a:pt x="33670" y="5686"/>
                    <a:pt x="37079" y="9098"/>
                  </a:cubicBezTo>
                  <a:cubicBezTo>
                    <a:pt x="42760" y="15921"/>
                    <a:pt x="42760" y="26157"/>
                    <a:pt x="38215" y="3298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0" name="Google Shape;1170;p33"/>
            <p:cNvSpPr/>
            <p:nvPr/>
          </p:nvSpPr>
          <p:spPr>
            <a:xfrm>
              <a:off x="9898230" y="2885400"/>
              <a:ext cx="56721" cy="41793"/>
            </a:xfrm>
            <a:custGeom>
              <a:avLst/>
              <a:gdLst/>
              <a:ahLst/>
              <a:cxnLst/>
              <a:rect l="l" t="t" r="r" b="b"/>
              <a:pathLst>
                <a:path w="56721" h="41793" extrusionOk="0">
                  <a:moveTo>
                    <a:pt x="50714" y="36392"/>
                  </a:moveTo>
                  <a:cubicBezTo>
                    <a:pt x="46169" y="38666"/>
                    <a:pt x="41624" y="39803"/>
                    <a:pt x="38215" y="40941"/>
                  </a:cubicBezTo>
                  <a:cubicBezTo>
                    <a:pt x="33670" y="42078"/>
                    <a:pt x="30262" y="42078"/>
                    <a:pt x="25717" y="40941"/>
                  </a:cubicBezTo>
                  <a:cubicBezTo>
                    <a:pt x="22308" y="40941"/>
                    <a:pt x="17763" y="39803"/>
                    <a:pt x="14355" y="37529"/>
                  </a:cubicBezTo>
                  <a:cubicBezTo>
                    <a:pt x="10946" y="35254"/>
                    <a:pt x="7537" y="32980"/>
                    <a:pt x="4129" y="29568"/>
                  </a:cubicBezTo>
                  <a:cubicBezTo>
                    <a:pt x="-1553" y="22745"/>
                    <a:pt x="-1553" y="11372"/>
                    <a:pt x="5264" y="5686"/>
                  </a:cubicBezTo>
                  <a:cubicBezTo>
                    <a:pt x="6401" y="5686"/>
                    <a:pt x="6401" y="4549"/>
                    <a:pt x="7537" y="4549"/>
                  </a:cubicBezTo>
                  <a:cubicBezTo>
                    <a:pt x="12082" y="2274"/>
                    <a:pt x="16627" y="1137"/>
                    <a:pt x="20036" y="0"/>
                  </a:cubicBezTo>
                  <a:cubicBezTo>
                    <a:pt x="24580" y="0"/>
                    <a:pt x="27989" y="0"/>
                    <a:pt x="31398" y="1137"/>
                  </a:cubicBezTo>
                  <a:cubicBezTo>
                    <a:pt x="34807" y="2274"/>
                    <a:pt x="39351" y="3412"/>
                    <a:pt x="42761" y="5686"/>
                  </a:cubicBezTo>
                  <a:cubicBezTo>
                    <a:pt x="46169" y="7961"/>
                    <a:pt x="49578" y="10235"/>
                    <a:pt x="52986" y="14784"/>
                  </a:cubicBezTo>
                  <a:cubicBezTo>
                    <a:pt x="58667" y="21608"/>
                    <a:pt x="57531" y="31843"/>
                    <a:pt x="51850" y="36392"/>
                  </a:cubicBezTo>
                  <a:cubicBezTo>
                    <a:pt x="51850" y="35254"/>
                    <a:pt x="50714" y="36392"/>
                    <a:pt x="50714" y="36392"/>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171" name="Google Shape;1171;p33"/>
          <p:cNvSpPr/>
          <p:nvPr/>
        </p:nvSpPr>
        <p:spPr>
          <a:xfrm rot="574145">
            <a:off x="1532574" y="3703179"/>
            <a:ext cx="1971024" cy="483196"/>
          </a:xfrm>
          <a:custGeom>
            <a:avLst/>
            <a:gdLst/>
            <a:ahLst/>
            <a:cxnLst/>
            <a:rect l="l" t="t" r="r" b="b"/>
            <a:pathLst>
              <a:path w="2978696" h="730226" extrusionOk="0">
                <a:moveTo>
                  <a:pt x="10873" y="697251"/>
                </a:moveTo>
                <a:cubicBezTo>
                  <a:pt x="671020" y="482313"/>
                  <a:pt x="1342530" y="283296"/>
                  <a:pt x="2021994" y="138867"/>
                </a:cubicBezTo>
                <a:cubicBezTo>
                  <a:pt x="2266283" y="88829"/>
                  <a:pt x="2524206" y="43339"/>
                  <a:pt x="2771904" y="17183"/>
                </a:cubicBezTo>
                <a:cubicBezTo>
                  <a:pt x="2835532" y="11496"/>
                  <a:pt x="2898025" y="4673"/>
                  <a:pt x="2961654" y="124"/>
                </a:cubicBezTo>
                <a:cubicBezTo>
                  <a:pt x="2970744" y="-1013"/>
                  <a:pt x="2977561" y="5810"/>
                  <a:pt x="2978697" y="14908"/>
                </a:cubicBezTo>
                <a:cubicBezTo>
                  <a:pt x="2978697" y="22869"/>
                  <a:pt x="2974152" y="29692"/>
                  <a:pt x="2966198" y="31967"/>
                </a:cubicBezTo>
                <a:cubicBezTo>
                  <a:pt x="2904842" y="45614"/>
                  <a:pt x="2842350" y="58123"/>
                  <a:pt x="2780994" y="70633"/>
                </a:cubicBezTo>
                <a:cubicBezTo>
                  <a:pt x="2415128" y="142279"/>
                  <a:pt x="2032220" y="209376"/>
                  <a:pt x="1666355" y="285571"/>
                </a:cubicBezTo>
                <a:cubicBezTo>
                  <a:pt x="1110740" y="399294"/>
                  <a:pt x="558534" y="542587"/>
                  <a:pt x="22235" y="729093"/>
                </a:cubicBezTo>
                <a:cubicBezTo>
                  <a:pt x="14282" y="732505"/>
                  <a:pt x="5192" y="727956"/>
                  <a:pt x="1783" y="718858"/>
                </a:cubicBezTo>
                <a:cubicBezTo>
                  <a:pt x="-2762" y="709760"/>
                  <a:pt x="1783" y="700662"/>
                  <a:pt x="10873" y="697251"/>
                </a:cubicBezTo>
                <a:lnTo>
                  <a:pt x="10873" y="697251"/>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3" name="Google Shape;1173;p33"/>
          <p:cNvSpPr txBox="1">
            <a:spLocks noGrp="1"/>
          </p:cNvSpPr>
          <p:nvPr>
            <p:ph type="ctrTitle"/>
          </p:nvPr>
        </p:nvSpPr>
        <p:spPr>
          <a:xfrm>
            <a:off x="1045476" y="1486925"/>
            <a:ext cx="7031659" cy="1815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latin typeface="Source Sans Pro" panose="020B0503030403020204" pitchFamily="34" charset="0"/>
              </a:rPr>
              <a:t>GIỚI THIỆU TIN HỌC 10,11</a:t>
            </a:r>
            <a:endParaRPr b="1">
              <a:latin typeface="Source Sans Pro" panose="020B0503030403020204" pitchFamily="34" charset="0"/>
            </a:endParaRPr>
          </a:p>
        </p:txBody>
      </p:sp>
      <p:grpSp>
        <p:nvGrpSpPr>
          <p:cNvPr id="1174" name="Google Shape;1174;p33"/>
          <p:cNvGrpSpPr/>
          <p:nvPr/>
        </p:nvGrpSpPr>
        <p:grpSpPr>
          <a:xfrm rot="135069">
            <a:off x="7629329" y="3768044"/>
            <a:ext cx="1840257" cy="1359299"/>
            <a:chOff x="7101086" y="3946702"/>
            <a:chExt cx="2850604" cy="2519858"/>
          </a:xfrm>
        </p:grpSpPr>
        <p:sp>
          <p:nvSpPr>
            <p:cNvPr id="1175" name="Google Shape;1175;p33"/>
            <p:cNvSpPr/>
            <p:nvPr/>
          </p:nvSpPr>
          <p:spPr>
            <a:xfrm>
              <a:off x="8755136" y="3946702"/>
              <a:ext cx="659167" cy="1346770"/>
            </a:xfrm>
            <a:custGeom>
              <a:avLst/>
              <a:gdLst/>
              <a:ahLst/>
              <a:cxnLst/>
              <a:rect l="l" t="t" r="r" b="b"/>
              <a:pathLst>
                <a:path w="659167" h="1346770" extrusionOk="0">
                  <a:moveTo>
                    <a:pt x="423447" y="75936"/>
                  </a:moveTo>
                  <a:cubicBezTo>
                    <a:pt x="477985" y="152130"/>
                    <a:pt x="458670" y="255619"/>
                    <a:pt x="447308" y="348873"/>
                  </a:cubicBezTo>
                  <a:cubicBezTo>
                    <a:pt x="442763" y="388676"/>
                    <a:pt x="439354" y="428479"/>
                    <a:pt x="439354" y="468283"/>
                  </a:cubicBezTo>
                  <a:cubicBezTo>
                    <a:pt x="438218" y="528556"/>
                    <a:pt x="441627" y="588830"/>
                    <a:pt x="457534" y="646829"/>
                  </a:cubicBezTo>
                  <a:cubicBezTo>
                    <a:pt x="485939" y="746906"/>
                    <a:pt x="554113" y="832199"/>
                    <a:pt x="602970" y="924315"/>
                  </a:cubicBezTo>
                  <a:cubicBezTo>
                    <a:pt x="651829" y="1016431"/>
                    <a:pt x="683643" y="1131292"/>
                    <a:pt x="634785" y="1224546"/>
                  </a:cubicBezTo>
                  <a:cubicBezTo>
                    <a:pt x="597289" y="1297329"/>
                    <a:pt x="516617" y="1341681"/>
                    <a:pt x="435946" y="1346230"/>
                  </a:cubicBezTo>
                  <a:cubicBezTo>
                    <a:pt x="400722" y="1348505"/>
                    <a:pt x="364363" y="1343956"/>
                    <a:pt x="334821" y="1325760"/>
                  </a:cubicBezTo>
                  <a:cubicBezTo>
                    <a:pt x="284827" y="1296192"/>
                    <a:pt x="260966" y="1235918"/>
                    <a:pt x="251877" y="1177919"/>
                  </a:cubicBezTo>
                  <a:cubicBezTo>
                    <a:pt x="228016" y="1032352"/>
                    <a:pt x="268920" y="881100"/>
                    <a:pt x="243923" y="734396"/>
                  </a:cubicBezTo>
                  <a:cubicBezTo>
                    <a:pt x="237106" y="693456"/>
                    <a:pt x="224607" y="651378"/>
                    <a:pt x="197338" y="619535"/>
                  </a:cubicBezTo>
                  <a:cubicBezTo>
                    <a:pt x="158706" y="575183"/>
                    <a:pt x="97350" y="555850"/>
                    <a:pt x="57582" y="512635"/>
                  </a:cubicBezTo>
                  <a:cubicBezTo>
                    <a:pt x="17814" y="469420"/>
                    <a:pt x="4179" y="408009"/>
                    <a:pt x="770" y="348873"/>
                  </a:cubicBezTo>
                  <a:cubicBezTo>
                    <a:pt x="-4911" y="255619"/>
                    <a:pt x="20086" y="115739"/>
                    <a:pt x="100759" y="55465"/>
                  </a:cubicBezTo>
                  <a:cubicBezTo>
                    <a:pt x="193929" y="-15043"/>
                    <a:pt x="349592" y="-28690"/>
                    <a:pt x="423447" y="75936"/>
                  </a:cubicBezTo>
                  <a:close/>
                </a:path>
              </a:pathLst>
            </a:custGeom>
            <a:solidFill>
              <a:srgbClr val="C68D7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6" name="Google Shape;1176;p33"/>
            <p:cNvSpPr/>
            <p:nvPr/>
          </p:nvSpPr>
          <p:spPr>
            <a:xfrm>
              <a:off x="7533941" y="3975567"/>
              <a:ext cx="659166" cy="1346336"/>
            </a:xfrm>
            <a:custGeom>
              <a:avLst/>
              <a:gdLst/>
              <a:ahLst/>
              <a:cxnLst/>
              <a:rect l="l" t="t" r="r" b="b"/>
              <a:pathLst>
                <a:path w="659166" h="1346336" extrusionOk="0">
                  <a:moveTo>
                    <a:pt x="235720" y="75502"/>
                  </a:moveTo>
                  <a:cubicBezTo>
                    <a:pt x="181181" y="151697"/>
                    <a:pt x="200497" y="255185"/>
                    <a:pt x="211860" y="348439"/>
                  </a:cubicBezTo>
                  <a:cubicBezTo>
                    <a:pt x="216404" y="388242"/>
                    <a:pt x="219813" y="428045"/>
                    <a:pt x="219813" y="467849"/>
                  </a:cubicBezTo>
                  <a:cubicBezTo>
                    <a:pt x="220949" y="528122"/>
                    <a:pt x="217541" y="588396"/>
                    <a:pt x="201633" y="646395"/>
                  </a:cubicBezTo>
                  <a:cubicBezTo>
                    <a:pt x="173228" y="746472"/>
                    <a:pt x="105054" y="831765"/>
                    <a:pt x="56196" y="923881"/>
                  </a:cubicBezTo>
                  <a:cubicBezTo>
                    <a:pt x="7339" y="1015997"/>
                    <a:pt x="-24476" y="1130858"/>
                    <a:pt x="24382" y="1224112"/>
                  </a:cubicBezTo>
                  <a:cubicBezTo>
                    <a:pt x="61878" y="1296895"/>
                    <a:pt x="142549" y="1341247"/>
                    <a:pt x="223222" y="1345796"/>
                  </a:cubicBezTo>
                  <a:cubicBezTo>
                    <a:pt x="258445" y="1348071"/>
                    <a:pt x="294804" y="1343522"/>
                    <a:pt x="324346" y="1325326"/>
                  </a:cubicBezTo>
                  <a:cubicBezTo>
                    <a:pt x="374340" y="1295758"/>
                    <a:pt x="398200" y="1235484"/>
                    <a:pt x="407291" y="1177485"/>
                  </a:cubicBezTo>
                  <a:cubicBezTo>
                    <a:pt x="431151" y="1030781"/>
                    <a:pt x="390247" y="880666"/>
                    <a:pt x="415244" y="733962"/>
                  </a:cubicBezTo>
                  <a:cubicBezTo>
                    <a:pt x="422062" y="693022"/>
                    <a:pt x="434560" y="650944"/>
                    <a:pt x="461830" y="619101"/>
                  </a:cubicBezTo>
                  <a:cubicBezTo>
                    <a:pt x="500461" y="574749"/>
                    <a:pt x="561817" y="555416"/>
                    <a:pt x="601585" y="512201"/>
                  </a:cubicBezTo>
                  <a:cubicBezTo>
                    <a:pt x="641353" y="468986"/>
                    <a:pt x="654988" y="407575"/>
                    <a:pt x="658397" y="348439"/>
                  </a:cubicBezTo>
                  <a:cubicBezTo>
                    <a:pt x="664078" y="255185"/>
                    <a:pt x="639081" y="115305"/>
                    <a:pt x="558409" y="55031"/>
                  </a:cubicBezTo>
                  <a:cubicBezTo>
                    <a:pt x="464102" y="-14340"/>
                    <a:pt x="309575" y="-29124"/>
                    <a:pt x="235720" y="75502"/>
                  </a:cubicBezTo>
                  <a:close/>
                </a:path>
              </a:pathLst>
            </a:custGeom>
            <a:solidFill>
              <a:srgbClr val="C68D7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7" name="Google Shape;1177;p33"/>
            <p:cNvSpPr/>
            <p:nvPr/>
          </p:nvSpPr>
          <p:spPr>
            <a:xfrm>
              <a:off x="7101086" y="4448382"/>
              <a:ext cx="227584" cy="247456"/>
            </a:xfrm>
            <a:custGeom>
              <a:avLst/>
              <a:gdLst/>
              <a:ahLst/>
              <a:cxnLst/>
              <a:rect l="l" t="t" r="r" b="b"/>
              <a:pathLst>
                <a:path w="227584" h="247456" extrusionOk="0">
                  <a:moveTo>
                    <a:pt x="210676" y="51895"/>
                  </a:moveTo>
                  <a:cubicBezTo>
                    <a:pt x="208403" y="45072"/>
                    <a:pt x="203858" y="38248"/>
                    <a:pt x="197041" y="38248"/>
                  </a:cubicBezTo>
                  <a:cubicBezTo>
                    <a:pt x="187951" y="37111"/>
                    <a:pt x="182270" y="47346"/>
                    <a:pt x="181134" y="56444"/>
                  </a:cubicBezTo>
                  <a:cubicBezTo>
                    <a:pt x="178861" y="65542"/>
                    <a:pt x="177725" y="75777"/>
                    <a:pt x="169771" y="79189"/>
                  </a:cubicBezTo>
                  <a:cubicBezTo>
                    <a:pt x="159545" y="53032"/>
                    <a:pt x="144775" y="28013"/>
                    <a:pt x="125459" y="7543"/>
                  </a:cubicBezTo>
                  <a:cubicBezTo>
                    <a:pt x="120914" y="1857"/>
                    <a:pt x="111824" y="-2692"/>
                    <a:pt x="106143" y="1857"/>
                  </a:cubicBezTo>
                  <a:cubicBezTo>
                    <a:pt x="103870" y="4131"/>
                    <a:pt x="102734" y="6406"/>
                    <a:pt x="101598" y="9817"/>
                  </a:cubicBezTo>
                  <a:cubicBezTo>
                    <a:pt x="95917" y="31425"/>
                    <a:pt x="98189" y="55307"/>
                    <a:pt x="109551" y="74640"/>
                  </a:cubicBezTo>
                  <a:cubicBezTo>
                    <a:pt x="101598" y="55307"/>
                    <a:pt x="89099" y="32562"/>
                    <a:pt x="68647" y="29151"/>
                  </a:cubicBezTo>
                  <a:cubicBezTo>
                    <a:pt x="65239" y="28013"/>
                    <a:pt x="60694" y="29151"/>
                    <a:pt x="58421" y="31425"/>
                  </a:cubicBezTo>
                  <a:cubicBezTo>
                    <a:pt x="56149" y="33700"/>
                    <a:pt x="55012" y="37111"/>
                    <a:pt x="55012" y="40523"/>
                  </a:cubicBezTo>
                  <a:cubicBezTo>
                    <a:pt x="52740" y="63268"/>
                    <a:pt x="60694" y="87150"/>
                    <a:pt x="75465" y="105345"/>
                  </a:cubicBezTo>
                  <a:cubicBezTo>
                    <a:pt x="68647" y="96248"/>
                    <a:pt x="61830" y="87150"/>
                    <a:pt x="52740" y="79189"/>
                  </a:cubicBezTo>
                  <a:cubicBezTo>
                    <a:pt x="47059" y="74640"/>
                    <a:pt x="41378" y="68954"/>
                    <a:pt x="33424" y="70091"/>
                  </a:cubicBezTo>
                  <a:cubicBezTo>
                    <a:pt x="22062" y="71228"/>
                    <a:pt x="17517" y="86013"/>
                    <a:pt x="19790" y="97385"/>
                  </a:cubicBezTo>
                  <a:cubicBezTo>
                    <a:pt x="22062" y="111032"/>
                    <a:pt x="27743" y="124679"/>
                    <a:pt x="37969" y="134914"/>
                  </a:cubicBezTo>
                  <a:cubicBezTo>
                    <a:pt x="32288" y="126953"/>
                    <a:pt x="26607" y="121267"/>
                    <a:pt x="18653" y="115580"/>
                  </a:cubicBezTo>
                  <a:cubicBezTo>
                    <a:pt x="15244" y="113306"/>
                    <a:pt x="9563" y="111032"/>
                    <a:pt x="6155" y="113306"/>
                  </a:cubicBezTo>
                  <a:cubicBezTo>
                    <a:pt x="3882" y="114443"/>
                    <a:pt x="1610" y="117855"/>
                    <a:pt x="1610" y="121267"/>
                  </a:cubicBezTo>
                  <a:cubicBezTo>
                    <a:pt x="-4071" y="142874"/>
                    <a:pt x="6155" y="164482"/>
                    <a:pt x="18653" y="182678"/>
                  </a:cubicBezTo>
                  <a:cubicBezTo>
                    <a:pt x="37969" y="209971"/>
                    <a:pt x="64102" y="232716"/>
                    <a:pt x="95917" y="241814"/>
                  </a:cubicBezTo>
                  <a:cubicBezTo>
                    <a:pt x="127731" y="252049"/>
                    <a:pt x="164090" y="248637"/>
                    <a:pt x="190224" y="229304"/>
                  </a:cubicBezTo>
                  <a:cubicBezTo>
                    <a:pt x="239081" y="191776"/>
                    <a:pt x="233400" y="103071"/>
                    <a:pt x="210676" y="51895"/>
                  </a:cubicBezTo>
                  <a:close/>
                </a:path>
              </a:pathLst>
            </a:custGeom>
            <a:solidFill>
              <a:srgbClr val="FAD5C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8" name="Google Shape;1178;p33"/>
            <p:cNvSpPr/>
            <p:nvPr/>
          </p:nvSpPr>
          <p:spPr>
            <a:xfrm>
              <a:off x="7941014" y="5152029"/>
              <a:ext cx="1088849" cy="375174"/>
            </a:xfrm>
            <a:custGeom>
              <a:avLst/>
              <a:gdLst/>
              <a:ahLst/>
              <a:cxnLst/>
              <a:rect l="l" t="t" r="r" b="b"/>
              <a:pathLst>
                <a:path w="1088849" h="375174" extrusionOk="0">
                  <a:moveTo>
                    <a:pt x="1354" y="326273"/>
                  </a:moveTo>
                  <a:cubicBezTo>
                    <a:pt x="-8872" y="217098"/>
                    <a:pt x="38850" y="96551"/>
                    <a:pt x="143383" y="45375"/>
                  </a:cubicBezTo>
                  <a:cubicBezTo>
                    <a:pt x="202467" y="16944"/>
                    <a:pt x="270640" y="13533"/>
                    <a:pt x="336541" y="11258"/>
                  </a:cubicBezTo>
                  <a:cubicBezTo>
                    <a:pt x="521746" y="3297"/>
                    <a:pt x="708087" y="-4663"/>
                    <a:pt x="894428" y="3297"/>
                  </a:cubicBezTo>
                  <a:cubicBezTo>
                    <a:pt x="933060" y="4435"/>
                    <a:pt x="972828" y="7847"/>
                    <a:pt x="1008051" y="22630"/>
                  </a:cubicBezTo>
                  <a:cubicBezTo>
                    <a:pt x="1043274" y="37414"/>
                    <a:pt x="1073953" y="68120"/>
                    <a:pt x="1076225" y="104512"/>
                  </a:cubicBezTo>
                  <a:cubicBezTo>
                    <a:pt x="1079634" y="156824"/>
                    <a:pt x="1086451" y="212549"/>
                    <a:pt x="1088723" y="264862"/>
                  </a:cubicBezTo>
                  <a:cubicBezTo>
                    <a:pt x="1088723" y="272823"/>
                    <a:pt x="1089859" y="280784"/>
                    <a:pt x="1085315" y="287607"/>
                  </a:cubicBezTo>
                  <a:cubicBezTo>
                    <a:pt x="1081906" y="293293"/>
                    <a:pt x="1075089" y="297842"/>
                    <a:pt x="1068271" y="301254"/>
                  </a:cubicBezTo>
                  <a:cubicBezTo>
                    <a:pt x="1029639" y="320587"/>
                    <a:pt x="984190" y="323998"/>
                    <a:pt x="939877" y="327410"/>
                  </a:cubicBezTo>
                  <a:cubicBezTo>
                    <a:pt x="655821" y="347881"/>
                    <a:pt x="371764" y="368351"/>
                    <a:pt x="86571" y="375174"/>
                  </a:cubicBezTo>
                  <a:cubicBezTo>
                    <a:pt x="58166" y="375174"/>
                    <a:pt x="3627" y="353567"/>
                    <a:pt x="1354" y="326273"/>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9" name="Google Shape;1179;p33"/>
            <p:cNvSpPr/>
            <p:nvPr/>
          </p:nvSpPr>
          <p:spPr>
            <a:xfrm>
              <a:off x="7865643" y="5572692"/>
              <a:ext cx="264202" cy="650500"/>
            </a:xfrm>
            <a:custGeom>
              <a:avLst/>
              <a:gdLst/>
              <a:ahLst/>
              <a:cxnLst/>
              <a:rect l="l" t="t" r="r" b="b"/>
              <a:pathLst>
                <a:path w="264202" h="650500" extrusionOk="0">
                  <a:moveTo>
                    <a:pt x="57409" y="650500"/>
                  </a:moveTo>
                  <a:cubicBezTo>
                    <a:pt x="25595" y="627755"/>
                    <a:pt x="4006" y="591364"/>
                    <a:pt x="598" y="552698"/>
                  </a:cubicBezTo>
                  <a:cubicBezTo>
                    <a:pt x="-1675" y="526541"/>
                    <a:pt x="2870" y="500385"/>
                    <a:pt x="8551" y="475365"/>
                  </a:cubicBezTo>
                  <a:cubicBezTo>
                    <a:pt x="26731" y="382112"/>
                    <a:pt x="78998" y="93254"/>
                    <a:pt x="97177" y="0"/>
                  </a:cubicBezTo>
                  <a:lnTo>
                    <a:pt x="264202" y="46627"/>
                  </a:lnTo>
                  <a:lnTo>
                    <a:pt x="57409" y="65050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0" name="Google Shape;1180;p33"/>
            <p:cNvSpPr/>
            <p:nvPr/>
          </p:nvSpPr>
          <p:spPr>
            <a:xfrm>
              <a:off x="8914978" y="5572692"/>
              <a:ext cx="264202" cy="650500"/>
            </a:xfrm>
            <a:custGeom>
              <a:avLst/>
              <a:gdLst/>
              <a:ahLst/>
              <a:cxnLst/>
              <a:rect l="l" t="t" r="r" b="b"/>
              <a:pathLst>
                <a:path w="264202" h="650500" extrusionOk="0">
                  <a:moveTo>
                    <a:pt x="206793" y="650500"/>
                  </a:moveTo>
                  <a:cubicBezTo>
                    <a:pt x="238608" y="627755"/>
                    <a:pt x="260196" y="591364"/>
                    <a:pt x="263605" y="552698"/>
                  </a:cubicBezTo>
                  <a:cubicBezTo>
                    <a:pt x="265877" y="526541"/>
                    <a:pt x="261332" y="500385"/>
                    <a:pt x="255651" y="475365"/>
                  </a:cubicBezTo>
                  <a:cubicBezTo>
                    <a:pt x="237472" y="382112"/>
                    <a:pt x="185206" y="93254"/>
                    <a:pt x="167025" y="0"/>
                  </a:cubicBezTo>
                  <a:lnTo>
                    <a:pt x="0" y="46627"/>
                  </a:lnTo>
                  <a:lnTo>
                    <a:pt x="206793" y="650500"/>
                  </a:lnTo>
                  <a:close/>
                </a:path>
              </a:pathLst>
            </a:custGeom>
            <a:solidFill>
              <a:srgbClr val="51C39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1" name="Google Shape;1181;p33"/>
            <p:cNvSpPr/>
            <p:nvPr/>
          </p:nvSpPr>
          <p:spPr>
            <a:xfrm>
              <a:off x="8807036" y="5222423"/>
              <a:ext cx="296555" cy="792654"/>
            </a:xfrm>
            <a:custGeom>
              <a:avLst/>
              <a:gdLst/>
              <a:ahLst/>
              <a:cxnLst/>
              <a:rect l="l" t="t" r="r" b="b"/>
              <a:pathLst>
                <a:path w="296555" h="792654" extrusionOk="0">
                  <a:moveTo>
                    <a:pt x="245425" y="583403"/>
                  </a:moveTo>
                  <a:cubicBezTo>
                    <a:pt x="180660" y="384386"/>
                    <a:pt x="147709" y="208114"/>
                    <a:pt x="132939" y="0"/>
                  </a:cubicBezTo>
                  <a:cubicBezTo>
                    <a:pt x="132939" y="0"/>
                    <a:pt x="103397" y="4549"/>
                    <a:pt x="62492" y="12509"/>
                  </a:cubicBezTo>
                  <a:cubicBezTo>
                    <a:pt x="21589" y="20470"/>
                    <a:pt x="0" y="32980"/>
                    <a:pt x="0" y="32980"/>
                  </a:cubicBezTo>
                  <a:cubicBezTo>
                    <a:pt x="17043" y="285446"/>
                    <a:pt x="95443" y="624343"/>
                    <a:pt x="296556" y="792654"/>
                  </a:cubicBezTo>
                  <a:lnTo>
                    <a:pt x="282921" y="683480"/>
                  </a:lnTo>
                  <a:lnTo>
                    <a:pt x="245425" y="583403"/>
                  </a:lnTo>
                  <a:close/>
                </a:path>
              </a:pathLst>
            </a:custGeom>
            <a:solidFill>
              <a:srgbClr val="51C39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2" name="Google Shape;1182;p33"/>
            <p:cNvSpPr/>
            <p:nvPr/>
          </p:nvSpPr>
          <p:spPr>
            <a:xfrm>
              <a:off x="8924068" y="5564732"/>
              <a:ext cx="264201" cy="650500"/>
            </a:xfrm>
            <a:custGeom>
              <a:avLst/>
              <a:gdLst/>
              <a:ahLst/>
              <a:cxnLst/>
              <a:rect l="l" t="t" r="r" b="b"/>
              <a:pathLst>
                <a:path w="264201" h="650500" extrusionOk="0">
                  <a:moveTo>
                    <a:pt x="206793" y="650500"/>
                  </a:moveTo>
                  <a:cubicBezTo>
                    <a:pt x="238608" y="627755"/>
                    <a:pt x="260195" y="591364"/>
                    <a:pt x="263604" y="552698"/>
                  </a:cubicBezTo>
                  <a:cubicBezTo>
                    <a:pt x="265877" y="526541"/>
                    <a:pt x="261332" y="500385"/>
                    <a:pt x="255651" y="475366"/>
                  </a:cubicBezTo>
                  <a:cubicBezTo>
                    <a:pt x="237471" y="382112"/>
                    <a:pt x="185205" y="93254"/>
                    <a:pt x="167025" y="0"/>
                  </a:cubicBezTo>
                  <a:lnTo>
                    <a:pt x="0" y="46627"/>
                  </a:lnTo>
                  <a:lnTo>
                    <a:pt x="206793" y="650500"/>
                  </a:lnTo>
                  <a:close/>
                </a:path>
              </a:pathLst>
            </a:custGeom>
            <a:solidFill>
              <a:srgbClr val="51C39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3" name="Google Shape;1183;p33"/>
            <p:cNvSpPr/>
            <p:nvPr/>
          </p:nvSpPr>
          <p:spPr>
            <a:xfrm>
              <a:off x="8814990" y="5214463"/>
              <a:ext cx="296555" cy="792654"/>
            </a:xfrm>
            <a:custGeom>
              <a:avLst/>
              <a:gdLst/>
              <a:ahLst/>
              <a:cxnLst/>
              <a:rect l="l" t="t" r="r" b="b"/>
              <a:pathLst>
                <a:path w="296555" h="792654" extrusionOk="0">
                  <a:moveTo>
                    <a:pt x="245425" y="583403"/>
                  </a:moveTo>
                  <a:cubicBezTo>
                    <a:pt x="180660" y="384386"/>
                    <a:pt x="147709" y="208114"/>
                    <a:pt x="132939" y="0"/>
                  </a:cubicBezTo>
                  <a:cubicBezTo>
                    <a:pt x="132939" y="0"/>
                    <a:pt x="103397" y="4549"/>
                    <a:pt x="62492" y="12510"/>
                  </a:cubicBezTo>
                  <a:cubicBezTo>
                    <a:pt x="21589" y="20470"/>
                    <a:pt x="0" y="32980"/>
                    <a:pt x="0" y="32980"/>
                  </a:cubicBezTo>
                  <a:cubicBezTo>
                    <a:pt x="17043" y="285447"/>
                    <a:pt x="95443" y="624343"/>
                    <a:pt x="296556" y="792655"/>
                  </a:cubicBezTo>
                  <a:lnTo>
                    <a:pt x="282921" y="683480"/>
                  </a:lnTo>
                  <a:lnTo>
                    <a:pt x="245425" y="583403"/>
                  </a:lnTo>
                  <a:close/>
                </a:path>
              </a:pathLst>
            </a:custGeom>
            <a:solidFill>
              <a:srgbClr val="51C39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4" name="Google Shape;1184;p33"/>
            <p:cNvSpPr/>
            <p:nvPr/>
          </p:nvSpPr>
          <p:spPr>
            <a:xfrm>
              <a:off x="9724571" y="4440422"/>
              <a:ext cx="227119" cy="247456"/>
            </a:xfrm>
            <a:custGeom>
              <a:avLst/>
              <a:gdLst/>
              <a:ahLst/>
              <a:cxnLst/>
              <a:rect l="l" t="t" r="r" b="b"/>
              <a:pathLst>
                <a:path w="227119" h="247456" extrusionOk="0">
                  <a:moveTo>
                    <a:pt x="16443" y="51895"/>
                  </a:moveTo>
                  <a:cubicBezTo>
                    <a:pt x="18716" y="45072"/>
                    <a:pt x="23261" y="38248"/>
                    <a:pt x="30078" y="38248"/>
                  </a:cubicBezTo>
                  <a:cubicBezTo>
                    <a:pt x="39168" y="37111"/>
                    <a:pt x="44849" y="47346"/>
                    <a:pt x="45986" y="56444"/>
                  </a:cubicBezTo>
                  <a:cubicBezTo>
                    <a:pt x="48258" y="65542"/>
                    <a:pt x="49394" y="75777"/>
                    <a:pt x="57348" y="79189"/>
                  </a:cubicBezTo>
                  <a:cubicBezTo>
                    <a:pt x="67574" y="53032"/>
                    <a:pt x="82344" y="28013"/>
                    <a:pt x="101660" y="7543"/>
                  </a:cubicBezTo>
                  <a:cubicBezTo>
                    <a:pt x="106206" y="1857"/>
                    <a:pt x="115295" y="-2692"/>
                    <a:pt x="120976" y="1857"/>
                  </a:cubicBezTo>
                  <a:cubicBezTo>
                    <a:pt x="123249" y="4131"/>
                    <a:pt x="124385" y="6406"/>
                    <a:pt x="125521" y="9817"/>
                  </a:cubicBezTo>
                  <a:cubicBezTo>
                    <a:pt x="131203" y="31425"/>
                    <a:pt x="128930" y="55307"/>
                    <a:pt x="117568" y="74640"/>
                  </a:cubicBezTo>
                  <a:cubicBezTo>
                    <a:pt x="125521" y="55307"/>
                    <a:pt x="138020" y="32562"/>
                    <a:pt x="158472" y="29150"/>
                  </a:cubicBezTo>
                  <a:cubicBezTo>
                    <a:pt x="161880" y="28013"/>
                    <a:pt x="166425" y="29150"/>
                    <a:pt x="168698" y="31425"/>
                  </a:cubicBezTo>
                  <a:cubicBezTo>
                    <a:pt x="170971" y="33699"/>
                    <a:pt x="172107" y="37111"/>
                    <a:pt x="172107" y="40523"/>
                  </a:cubicBezTo>
                  <a:cubicBezTo>
                    <a:pt x="174379" y="63267"/>
                    <a:pt x="166425" y="87150"/>
                    <a:pt x="151655" y="105345"/>
                  </a:cubicBezTo>
                  <a:cubicBezTo>
                    <a:pt x="158472" y="96247"/>
                    <a:pt x="165289" y="87150"/>
                    <a:pt x="174379" y="79189"/>
                  </a:cubicBezTo>
                  <a:cubicBezTo>
                    <a:pt x="180060" y="74640"/>
                    <a:pt x="185741" y="68954"/>
                    <a:pt x="193695" y="70091"/>
                  </a:cubicBezTo>
                  <a:cubicBezTo>
                    <a:pt x="205057" y="71228"/>
                    <a:pt x="209602" y="86012"/>
                    <a:pt x="207329" y="97385"/>
                  </a:cubicBezTo>
                  <a:cubicBezTo>
                    <a:pt x="205057" y="111032"/>
                    <a:pt x="199376" y="124678"/>
                    <a:pt x="189150" y="134913"/>
                  </a:cubicBezTo>
                  <a:cubicBezTo>
                    <a:pt x="194831" y="126953"/>
                    <a:pt x="200512" y="121267"/>
                    <a:pt x="208466" y="115580"/>
                  </a:cubicBezTo>
                  <a:cubicBezTo>
                    <a:pt x="211874" y="113306"/>
                    <a:pt x="217556" y="111032"/>
                    <a:pt x="220964" y="113306"/>
                  </a:cubicBezTo>
                  <a:cubicBezTo>
                    <a:pt x="223237" y="114443"/>
                    <a:pt x="225509" y="117855"/>
                    <a:pt x="225509" y="121267"/>
                  </a:cubicBezTo>
                  <a:cubicBezTo>
                    <a:pt x="231190" y="142874"/>
                    <a:pt x="220964" y="164482"/>
                    <a:pt x="208466" y="182677"/>
                  </a:cubicBezTo>
                  <a:cubicBezTo>
                    <a:pt x="189150" y="209971"/>
                    <a:pt x="163017" y="232716"/>
                    <a:pt x="131203" y="241814"/>
                  </a:cubicBezTo>
                  <a:cubicBezTo>
                    <a:pt x="99388" y="252049"/>
                    <a:pt x="63029" y="248637"/>
                    <a:pt x="36895" y="229304"/>
                  </a:cubicBezTo>
                  <a:cubicBezTo>
                    <a:pt x="-11962" y="191775"/>
                    <a:pt x="-5145" y="103071"/>
                    <a:pt x="16443" y="51895"/>
                  </a:cubicBezTo>
                  <a:close/>
                </a:path>
              </a:pathLst>
            </a:custGeom>
            <a:solidFill>
              <a:srgbClr val="FAD5C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5" name="Google Shape;1185;p33"/>
            <p:cNvSpPr/>
            <p:nvPr/>
          </p:nvSpPr>
          <p:spPr>
            <a:xfrm>
              <a:off x="8924068" y="5564732"/>
              <a:ext cx="264201" cy="650500"/>
            </a:xfrm>
            <a:custGeom>
              <a:avLst/>
              <a:gdLst/>
              <a:ahLst/>
              <a:cxnLst/>
              <a:rect l="l" t="t" r="r" b="b"/>
              <a:pathLst>
                <a:path w="264201" h="650500" extrusionOk="0">
                  <a:moveTo>
                    <a:pt x="206793" y="650500"/>
                  </a:moveTo>
                  <a:cubicBezTo>
                    <a:pt x="238608" y="627755"/>
                    <a:pt x="260195" y="591364"/>
                    <a:pt x="263604" y="552698"/>
                  </a:cubicBezTo>
                  <a:cubicBezTo>
                    <a:pt x="265877" y="526541"/>
                    <a:pt x="261332" y="500385"/>
                    <a:pt x="255651" y="475366"/>
                  </a:cubicBezTo>
                  <a:cubicBezTo>
                    <a:pt x="237471" y="382112"/>
                    <a:pt x="185205" y="93254"/>
                    <a:pt x="167025" y="0"/>
                  </a:cubicBezTo>
                  <a:lnTo>
                    <a:pt x="0" y="46627"/>
                  </a:lnTo>
                  <a:lnTo>
                    <a:pt x="206793" y="65050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6" name="Google Shape;1186;p33"/>
            <p:cNvSpPr/>
            <p:nvPr/>
          </p:nvSpPr>
          <p:spPr>
            <a:xfrm>
              <a:off x="7153827" y="4509375"/>
              <a:ext cx="2745123" cy="1957185"/>
            </a:xfrm>
            <a:custGeom>
              <a:avLst/>
              <a:gdLst/>
              <a:ahLst/>
              <a:cxnLst/>
              <a:rect l="l" t="t" r="r" b="b"/>
              <a:pathLst>
                <a:path w="2745123" h="1957185" extrusionOk="0">
                  <a:moveTo>
                    <a:pt x="1387333" y="744891"/>
                  </a:moveTo>
                  <a:lnTo>
                    <a:pt x="1605489" y="742616"/>
                  </a:lnTo>
                  <a:cubicBezTo>
                    <a:pt x="1779331" y="733518"/>
                    <a:pt x="1944084" y="650500"/>
                    <a:pt x="2079295" y="541325"/>
                  </a:cubicBezTo>
                  <a:cubicBezTo>
                    <a:pt x="2215642" y="431013"/>
                    <a:pt x="2440615" y="135331"/>
                    <a:pt x="2550829" y="0"/>
                  </a:cubicBezTo>
                  <a:cubicBezTo>
                    <a:pt x="2616730" y="61411"/>
                    <a:pt x="2692857" y="128508"/>
                    <a:pt x="2745124" y="201291"/>
                  </a:cubicBezTo>
                  <a:cubicBezTo>
                    <a:pt x="2487200" y="847242"/>
                    <a:pt x="2004304" y="1223668"/>
                    <a:pt x="1906589" y="1288490"/>
                  </a:cubicBezTo>
                  <a:cubicBezTo>
                    <a:pt x="1950901" y="1443155"/>
                    <a:pt x="1997487" y="1667190"/>
                    <a:pt x="2004304" y="1827541"/>
                  </a:cubicBezTo>
                  <a:cubicBezTo>
                    <a:pt x="2004304" y="1827541"/>
                    <a:pt x="1752061" y="1896912"/>
                    <a:pt x="1431645" y="1949226"/>
                  </a:cubicBezTo>
                  <a:lnTo>
                    <a:pt x="1313478" y="1957186"/>
                  </a:lnTo>
                  <a:cubicBezTo>
                    <a:pt x="993062" y="1904873"/>
                    <a:pt x="740820" y="1835501"/>
                    <a:pt x="740820" y="1835501"/>
                  </a:cubicBezTo>
                  <a:cubicBezTo>
                    <a:pt x="747637" y="1675151"/>
                    <a:pt x="794222" y="1451115"/>
                    <a:pt x="838536" y="1296451"/>
                  </a:cubicBezTo>
                  <a:cubicBezTo>
                    <a:pt x="741956" y="1231628"/>
                    <a:pt x="257923" y="856340"/>
                    <a:pt x="0" y="209252"/>
                  </a:cubicBezTo>
                  <a:cubicBezTo>
                    <a:pt x="52266" y="136469"/>
                    <a:pt x="129530" y="69372"/>
                    <a:pt x="194295" y="7961"/>
                  </a:cubicBezTo>
                  <a:cubicBezTo>
                    <a:pt x="304509" y="143292"/>
                    <a:pt x="530618" y="440111"/>
                    <a:pt x="665829" y="549286"/>
                  </a:cubicBezTo>
                  <a:cubicBezTo>
                    <a:pt x="802176" y="659598"/>
                    <a:pt x="965792" y="741479"/>
                    <a:pt x="1139636" y="750577"/>
                  </a:cubicBezTo>
                  <a:lnTo>
                    <a:pt x="1357791" y="752851"/>
                  </a:lnTo>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7" name="Google Shape;1187;p33"/>
            <p:cNvSpPr/>
            <p:nvPr/>
          </p:nvSpPr>
          <p:spPr>
            <a:xfrm>
              <a:off x="8814990" y="5214463"/>
              <a:ext cx="296555" cy="792654"/>
            </a:xfrm>
            <a:custGeom>
              <a:avLst/>
              <a:gdLst/>
              <a:ahLst/>
              <a:cxnLst/>
              <a:rect l="l" t="t" r="r" b="b"/>
              <a:pathLst>
                <a:path w="296555" h="792654" extrusionOk="0">
                  <a:moveTo>
                    <a:pt x="245425" y="583403"/>
                  </a:moveTo>
                  <a:cubicBezTo>
                    <a:pt x="180660" y="384386"/>
                    <a:pt x="147709" y="208114"/>
                    <a:pt x="132939" y="0"/>
                  </a:cubicBezTo>
                  <a:cubicBezTo>
                    <a:pt x="132939" y="0"/>
                    <a:pt x="103397" y="4549"/>
                    <a:pt x="62492" y="12510"/>
                  </a:cubicBezTo>
                  <a:cubicBezTo>
                    <a:pt x="21589" y="20470"/>
                    <a:pt x="0" y="32980"/>
                    <a:pt x="0" y="32980"/>
                  </a:cubicBezTo>
                  <a:cubicBezTo>
                    <a:pt x="17043" y="285447"/>
                    <a:pt x="95443" y="624343"/>
                    <a:pt x="296556" y="792655"/>
                  </a:cubicBezTo>
                  <a:lnTo>
                    <a:pt x="282921" y="683480"/>
                  </a:lnTo>
                  <a:lnTo>
                    <a:pt x="245425" y="583403"/>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8" name="Google Shape;1188;p33"/>
            <p:cNvSpPr/>
            <p:nvPr/>
          </p:nvSpPr>
          <p:spPr>
            <a:xfrm>
              <a:off x="7941232" y="5222423"/>
              <a:ext cx="296554" cy="792654"/>
            </a:xfrm>
            <a:custGeom>
              <a:avLst/>
              <a:gdLst/>
              <a:ahLst/>
              <a:cxnLst/>
              <a:rect l="l" t="t" r="r" b="b"/>
              <a:pathLst>
                <a:path w="296554" h="792654" extrusionOk="0">
                  <a:moveTo>
                    <a:pt x="51130" y="583403"/>
                  </a:moveTo>
                  <a:cubicBezTo>
                    <a:pt x="115895" y="384386"/>
                    <a:pt x="148845" y="208114"/>
                    <a:pt x="163616" y="0"/>
                  </a:cubicBezTo>
                  <a:cubicBezTo>
                    <a:pt x="163616" y="0"/>
                    <a:pt x="193159" y="4549"/>
                    <a:pt x="234062" y="12509"/>
                  </a:cubicBezTo>
                  <a:cubicBezTo>
                    <a:pt x="274966" y="20470"/>
                    <a:pt x="296555" y="32980"/>
                    <a:pt x="296555" y="32980"/>
                  </a:cubicBezTo>
                  <a:cubicBezTo>
                    <a:pt x="279511" y="285446"/>
                    <a:pt x="201112" y="624343"/>
                    <a:pt x="0" y="792654"/>
                  </a:cubicBezTo>
                  <a:lnTo>
                    <a:pt x="13634" y="683480"/>
                  </a:lnTo>
                  <a:lnTo>
                    <a:pt x="51130" y="583403"/>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9" name="Google Shape;1189;p33"/>
            <p:cNvSpPr/>
            <p:nvPr/>
          </p:nvSpPr>
          <p:spPr>
            <a:xfrm>
              <a:off x="8316187" y="5207639"/>
              <a:ext cx="434038" cy="164063"/>
            </a:xfrm>
            <a:custGeom>
              <a:avLst/>
              <a:gdLst/>
              <a:ahLst/>
              <a:cxnLst/>
              <a:rect l="l" t="t" r="r" b="b"/>
              <a:pathLst>
                <a:path w="434038" h="164063" extrusionOk="0">
                  <a:moveTo>
                    <a:pt x="2272" y="0"/>
                  </a:moveTo>
                  <a:cubicBezTo>
                    <a:pt x="1136" y="19333"/>
                    <a:pt x="0" y="39803"/>
                    <a:pt x="0" y="59136"/>
                  </a:cubicBezTo>
                  <a:cubicBezTo>
                    <a:pt x="0" y="59136"/>
                    <a:pt x="31814" y="158076"/>
                    <a:pt x="203384" y="163762"/>
                  </a:cubicBezTo>
                  <a:cubicBezTo>
                    <a:pt x="374955" y="170586"/>
                    <a:pt x="434038" y="59136"/>
                    <a:pt x="434038" y="59136"/>
                  </a:cubicBezTo>
                  <a:cubicBezTo>
                    <a:pt x="434038" y="40941"/>
                    <a:pt x="434038" y="21607"/>
                    <a:pt x="434038" y="3412"/>
                  </a:cubicBezTo>
                  <a:lnTo>
                    <a:pt x="2272" y="0"/>
                  </a:lnTo>
                  <a:close/>
                </a:path>
              </a:pathLst>
            </a:custGeom>
            <a:solidFill>
              <a:srgbClr val="FAD5C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0" name="Google Shape;1190;p33"/>
            <p:cNvSpPr/>
            <p:nvPr/>
          </p:nvSpPr>
          <p:spPr>
            <a:xfrm>
              <a:off x="7911244" y="4088584"/>
              <a:ext cx="1209719" cy="1172920"/>
            </a:xfrm>
            <a:custGeom>
              <a:avLst/>
              <a:gdLst/>
              <a:ahLst/>
              <a:cxnLst/>
              <a:rect l="l" t="t" r="r" b="b"/>
              <a:pathLst>
                <a:path w="1209719" h="1172920" extrusionOk="0">
                  <a:moveTo>
                    <a:pt x="3854" y="649376"/>
                  </a:moveTo>
                  <a:cubicBezTo>
                    <a:pt x="23170" y="815413"/>
                    <a:pt x="131112" y="1158858"/>
                    <a:pt x="570832" y="1172505"/>
                  </a:cubicBezTo>
                  <a:cubicBezTo>
                    <a:pt x="1010552" y="1185015"/>
                    <a:pt x="1125310" y="910941"/>
                    <a:pt x="1125310" y="910941"/>
                  </a:cubicBezTo>
                  <a:cubicBezTo>
                    <a:pt x="1125310" y="910941"/>
                    <a:pt x="1195756" y="808589"/>
                    <a:pt x="1208255" y="649376"/>
                  </a:cubicBezTo>
                  <a:cubicBezTo>
                    <a:pt x="1220754" y="490163"/>
                    <a:pt x="1163942" y="2288"/>
                    <a:pt x="614008" y="13"/>
                  </a:cubicBezTo>
                  <a:cubicBezTo>
                    <a:pt x="-87044" y="-3398"/>
                    <a:pt x="3854" y="649376"/>
                    <a:pt x="3854" y="649376"/>
                  </a:cubicBezTo>
                  <a:close/>
                </a:path>
              </a:pathLst>
            </a:custGeom>
            <a:solidFill>
              <a:srgbClr val="FAD5C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1" name="Google Shape;1191;p33"/>
            <p:cNvSpPr/>
            <p:nvPr/>
          </p:nvSpPr>
          <p:spPr>
            <a:xfrm>
              <a:off x="8317323" y="5225835"/>
              <a:ext cx="432902" cy="50705"/>
            </a:xfrm>
            <a:custGeom>
              <a:avLst/>
              <a:gdLst/>
              <a:ahLst/>
              <a:cxnLst/>
              <a:rect l="l" t="t" r="r" b="b"/>
              <a:pathLst>
                <a:path w="432902" h="50705" extrusionOk="0">
                  <a:moveTo>
                    <a:pt x="0" y="9098"/>
                  </a:moveTo>
                  <a:cubicBezTo>
                    <a:pt x="49994" y="21607"/>
                    <a:pt x="104533" y="29568"/>
                    <a:pt x="165889" y="30706"/>
                  </a:cubicBezTo>
                  <a:cubicBezTo>
                    <a:pt x="271558" y="34117"/>
                    <a:pt x="360184" y="21607"/>
                    <a:pt x="432902" y="0"/>
                  </a:cubicBezTo>
                  <a:cubicBezTo>
                    <a:pt x="432902" y="0"/>
                    <a:pt x="387453" y="44352"/>
                    <a:pt x="224973" y="50038"/>
                  </a:cubicBezTo>
                  <a:cubicBezTo>
                    <a:pt x="62492" y="56862"/>
                    <a:pt x="0" y="9098"/>
                    <a:pt x="0" y="9098"/>
                  </a:cubicBez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2" name="Google Shape;1192;p33"/>
            <p:cNvSpPr/>
            <p:nvPr/>
          </p:nvSpPr>
          <p:spPr>
            <a:xfrm>
              <a:off x="8797947" y="4791410"/>
              <a:ext cx="159071" cy="120547"/>
            </a:xfrm>
            <a:custGeom>
              <a:avLst/>
              <a:gdLst/>
              <a:ahLst/>
              <a:cxnLst/>
              <a:rect l="l" t="t" r="r" b="b"/>
              <a:pathLst>
                <a:path w="159071" h="120547" extrusionOk="0">
                  <a:moveTo>
                    <a:pt x="159072" y="60274"/>
                  </a:moveTo>
                  <a:cubicBezTo>
                    <a:pt x="159072" y="93562"/>
                    <a:pt x="123462" y="120547"/>
                    <a:pt x="79536" y="120547"/>
                  </a:cubicBezTo>
                  <a:cubicBezTo>
                    <a:pt x="35610" y="120547"/>
                    <a:pt x="0" y="93562"/>
                    <a:pt x="0" y="60274"/>
                  </a:cubicBezTo>
                  <a:cubicBezTo>
                    <a:pt x="0" y="26985"/>
                    <a:pt x="35610" y="0"/>
                    <a:pt x="79536" y="0"/>
                  </a:cubicBezTo>
                  <a:cubicBezTo>
                    <a:pt x="123462" y="0"/>
                    <a:pt x="159072" y="26986"/>
                    <a:pt x="159072" y="60274"/>
                  </a:cubicBezTo>
                  <a:close/>
                </a:path>
              </a:pathLst>
            </a:custGeom>
            <a:solidFill>
              <a:srgbClr val="F7B9A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3" name="Google Shape;1193;p33"/>
            <p:cNvSpPr/>
            <p:nvPr/>
          </p:nvSpPr>
          <p:spPr>
            <a:xfrm>
              <a:off x="8078715" y="4791410"/>
              <a:ext cx="159071" cy="120547"/>
            </a:xfrm>
            <a:custGeom>
              <a:avLst/>
              <a:gdLst/>
              <a:ahLst/>
              <a:cxnLst/>
              <a:rect l="l" t="t" r="r" b="b"/>
              <a:pathLst>
                <a:path w="159071" h="120547" extrusionOk="0">
                  <a:moveTo>
                    <a:pt x="159072" y="60274"/>
                  </a:moveTo>
                  <a:cubicBezTo>
                    <a:pt x="159072" y="93562"/>
                    <a:pt x="123462" y="120547"/>
                    <a:pt x="79536" y="120547"/>
                  </a:cubicBezTo>
                  <a:cubicBezTo>
                    <a:pt x="35610" y="120547"/>
                    <a:pt x="0" y="93562"/>
                    <a:pt x="0" y="60274"/>
                  </a:cubicBezTo>
                  <a:cubicBezTo>
                    <a:pt x="0" y="26985"/>
                    <a:pt x="35610" y="0"/>
                    <a:pt x="79536" y="0"/>
                  </a:cubicBezTo>
                  <a:cubicBezTo>
                    <a:pt x="123462" y="0"/>
                    <a:pt x="159072" y="26986"/>
                    <a:pt x="159072" y="60274"/>
                  </a:cubicBezTo>
                  <a:close/>
                </a:path>
              </a:pathLst>
            </a:custGeom>
            <a:solidFill>
              <a:srgbClr val="F7B9A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4" name="Google Shape;1194;p33"/>
            <p:cNvSpPr/>
            <p:nvPr/>
          </p:nvSpPr>
          <p:spPr>
            <a:xfrm>
              <a:off x="8490029" y="4758281"/>
              <a:ext cx="41677" cy="41089"/>
            </a:xfrm>
            <a:custGeom>
              <a:avLst/>
              <a:gdLst/>
              <a:ahLst/>
              <a:cxnLst/>
              <a:rect l="l" t="t" r="r" b="b"/>
              <a:pathLst>
                <a:path w="41677" h="41089" extrusionOk="0">
                  <a:moveTo>
                    <a:pt x="0" y="5835"/>
                  </a:moveTo>
                  <a:cubicBezTo>
                    <a:pt x="9090" y="-2125"/>
                    <a:pt x="24997" y="-2125"/>
                    <a:pt x="34087" y="6973"/>
                  </a:cubicBezTo>
                  <a:cubicBezTo>
                    <a:pt x="43176" y="16070"/>
                    <a:pt x="44312" y="31992"/>
                    <a:pt x="36359" y="41090"/>
                  </a:cubicBezTo>
                </a:path>
              </a:pathLst>
            </a:custGeom>
            <a:noFill/>
            <a:ln w="16350" cap="rnd" cmpd="sng">
              <a:solidFill>
                <a:srgbClr val="3C3C3B"/>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5" name="Google Shape;1195;p33"/>
            <p:cNvSpPr/>
            <p:nvPr/>
          </p:nvSpPr>
          <p:spPr>
            <a:xfrm>
              <a:off x="7727621" y="4567523"/>
              <a:ext cx="238607" cy="275580"/>
            </a:xfrm>
            <a:custGeom>
              <a:avLst/>
              <a:gdLst/>
              <a:ahLst/>
              <a:cxnLst/>
              <a:rect l="l" t="t" r="r" b="b"/>
              <a:pathLst>
                <a:path w="238607" h="275580" extrusionOk="0">
                  <a:moveTo>
                    <a:pt x="210202" y="66948"/>
                  </a:moveTo>
                  <a:cubicBezTo>
                    <a:pt x="202249" y="49890"/>
                    <a:pt x="187477" y="37380"/>
                    <a:pt x="172707" y="27145"/>
                  </a:cubicBezTo>
                  <a:cubicBezTo>
                    <a:pt x="154527" y="14635"/>
                    <a:pt x="134075" y="4400"/>
                    <a:pt x="112487" y="988"/>
                  </a:cubicBezTo>
                  <a:cubicBezTo>
                    <a:pt x="74991" y="-4698"/>
                    <a:pt x="36359" y="14635"/>
                    <a:pt x="17043" y="46478"/>
                  </a:cubicBezTo>
                  <a:cubicBezTo>
                    <a:pt x="3409" y="68085"/>
                    <a:pt x="0" y="95379"/>
                    <a:pt x="0" y="120398"/>
                  </a:cubicBezTo>
                  <a:cubicBezTo>
                    <a:pt x="0" y="164751"/>
                    <a:pt x="13635" y="211377"/>
                    <a:pt x="46586" y="240945"/>
                  </a:cubicBezTo>
                  <a:cubicBezTo>
                    <a:pt x="71583" y="263690"/>
                    <a:pt x="105670" y="273925"/>
                    <a:pt x="138620" y="275062"/>
                  </a:cubicBezTo>
                  <a:cubicBezTo>
                    <a:pt x="171571" y="277337"/>
                    <a:pt x="205657" y="271651"/>
                    <a:pt x="238608" y="267102"/>
                  </a:cubicBezTo>
                </a:path>
              </a:pathLst>
            </a:custGeom>
            <a:solidFill>
              <a:srgbClr val="FAD5C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196" name="Google Shape;1196;p33"/>
            <p:cNvGrpSpPr/>
            <p:nvPr/>
          </p:nvGrpSpPr>
          <p:grpSpPr>
            <a:xfrm>
              <a:off x="7794782" y="4644252"/>
              <a:ext cx="91935" cy="122138"/>
              <a:chOff x="7794782" y="4644252"/>
              <a:chExt cx="91935" cy="122138"/>
            </a:xfrm>
          </p:grpSpPr>
          <p:sp>
            <p:nvSpPr>
              <p:cNvPr id="1197" name="Google Shape;1197;p33"/>
              <p:cNvSpPr/>
              <p:nvPr/>
            </p:nvSpPr>
            <p:spPr>
              <a:xfrm>
                <a:off x="7794782" y="4644252"/>
                <a:ext cx="50118" cy="121972"/>
              </a:xfrm>
              <a:custGeom>
                <a:avLst/>
                <a:gdLst/>
                <a:ahLst/>
                <a:cxnLst/>
                <a:rect l="l" t="t" r="r" b="b"/>
                <a:pathLst>
                  <a:path w="50118" h="121972" extrusionOk="0">
                    <a:moveTo>
                      <a:pt x="48734" y="8415"/>
                    </a:moveTo>
                    <a:cubicBezTo>
                      <a:pt x="16920" y="34572"/>
                      <a:pt x="6694" y="77787"/>
                      <a:pt x="22601" y="115316"/>
                    </a:cubicBezTo>
                    <a:cubicBezTo>
                      <a:pt x="24874" y="121002"/>
                      <a:pt x="16920" y="124413"/>
                      <a:pt x="13511" y="119865"/>
                    </a:cubicBezTo>
                    <a:cubicBezTo>
                      <a:pt x="-13758" y="81199"/>
                      <a:pt x="2149" y="20925"/>
                      <a:pt x="44190" y="455"/>
                    </a:cubicBezTo>
                    <a:cubicBezTo>
                      <a:pt x="48734" y="-1820"/>
                      <a:pt x="52143" y="5004"/>
                      <a:pt x="48734" y="8415"/>
                    </a:cubicBezTo>
                    <a:lnTo>
                      <a:pt x="48734" y="8415"/>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8" name="Google Shape;1198;p33"/>
              <p:cNvSpPr/>
              <p:nvPr/>
            </p:nvSpPr>
            <p:spPr>
              <a:xfrm>
                <a:off x="7804656" y="4688309"/>
                <a:ext cx="82061" cy="78081"/>
              </a:xfrm>
              <a:custGeom>
                <a:avLst/>
                <a:gdLst/>
                <a:ahLst/>
                <a:cxnLst/>
                <a:rect l="l" t="t" r="r" b="b"/>
                <a:pathLst>
                  <a:path w="82061" h="78081" extrusionOk="0">
                    <a:moveTo>
                      <a:pt x="3638" y="1886"/>
                    </a:moveTo>
                    <a:cubicBezTo>
                      <a:pt x="45678" y="-9486"/>
                      <a:pt x="83173" y="32592"/>
                      <a:pt x="82037" y="73533"/>
                    </a:cubicBezTo>
                    <a:cubicBezTo>
                      <a:pt x="82037" y="75807"/>
                      <a:pt x="79765" y="78082"/>
                      <a:pt x="77492" y="78082"/>
                    </a:cubicBezTo>
                    <a:cubicBezTo>
                      <a:pt x="75220" y="78082"/>
                      <a:pt x="72947" y="76944"/>
                      <a:pt x="72947" y="74670"/>
                    </a:cubicBezTo>
                    <a:cubicBezTo>
                      <a:pt x="64993" y="42827"/>
                      <a:pt x="42269" y="9847"/>
                      <a:pt x="5910" y="10985"/>
                    </a:cubicBezTo>
                    <a:cubicBezTo>
                      <a:pt x="-908" y="10985"/>
                      <a:pt x="-2044" y="3024"/>
                      <a:pt x="3638" y="1886"/>
                    </a:cubicBezTo>
                    <a:lnTo>
                      <a:pt x="3638" y="1886"/>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199" name="Google Shape;1199;p33"/>
            <p:cNvSpPr/>
            <p:nvPr/>
          </p:nvSpPr>
          <p:spPr>
            <a:xfrm>
              <a:off x="7880191" y="4004051"/>
              <a:ext cx="1240593" cy="664537"/>
            </a:xfrm>
            <a:custGeom>
              <a:avLst/>
              <a:gdLst/>
              <a:ahLst/>
              <a:cxnLst/>
              <a:rect l="l" t="t" r="r" b="b"/>
              <a:pathLst>
                <a:path w="1240593" h="664537" extrusionOk="0">
                  <a:moveTo>
                    <a:pt x="120124" y="189172"/>
                  </a:moveTo>
                  <a:cubicBezTo>
                    <a:pt x="20136" y="298346"/>
                    <a:pt x="-21904" y="457560"/>
                    <a:pt x="11047" y="603126"/>
                  </a:cubicBezTo>
                  <a:cubicBezTo>
                    <a:pt x="16728" y="627008"/>
                    <a:pt x="25818" y="653165"/>
                    <a:pt x="48542" y="664537"/>
                  </a:cubicBezTo>
                  <a:cubicBezTo>
                    <a:pt x="89447" y="587205"/>
                    <a:pt x="125805" y="508735"/>
                    <a:pt x="156484" y="426855"/>
                  </a:cubicBezTo>
                  <a:cubicBezTo>
                    <a:pt x="186026" y="441638"/>
                    <a:pt x="217840" y="451874"/>
                    <a:pt x="250790" y="455285"/>
                  </a:cubicBezTo>
                  <a:cubicBezTo>
                    <a:pt x="258744" y="456423"/>
                    <a:pt x="266698" y="456423"/>
                    <a:pt x="272379" y="451874"/>
                  </a:cubicBezTo>
                  <a:cubicBezTo>
                    <a:pt x="280333" y="446187"/>
                    <a:pt x="280333" y="434815"/>
                    <a:pt x="279196" y="424580"/>
                  </a:cubicBezTo>
                  <a:cubicBezTo>
                    <a:pt x="276924" y="400698"/>
                    <a:pt x="279196" y="375679"/>
                    <a:pt x="276924" y="351797"/>
                  </a:cubicBezTo>
                  <a:cubicBezTo>
                    <a:pt x="350779" y="434815"/>
                    <a:pt x="445085" y="499638"/>
                    <a:pt x="549618" y="538304"/>
                  </a:cubicBezTo>
                  <a:cubicBezTo>
                    <a:pt x="588250" y="553088"/>
                    <a:pt x="630290" y="563323"/>
                    <a:pt x="670058" y="554225"/>
                  </a:cubicBezTo>
                  <a:cubicBezTo>
                    <a:pt x="676875" y="551951"/>
                    <a:pt x="685966" y="549676"/>
                    <a:pt x="688238" y="542853"/>
                  </a:cubicBezTo>
                  <a:cubicBezTo>
                    <a:pt x="690510" y="537166"/>
                    <a:pt x="688238" y="530343"/>
                    <a:pt x="687102" y="524657"/>
                  </a:cubicBezTo>
                  <a:cubicBezTo>
                    <a:pt x="658696" y="439364"/>
                    <a:pt x="630290" y="354071"/>
                    <a:pt x="601885" y="268779"/>
                  </a:cubicBezTo>
                  <a:cubicBezTo>
                    <a:pt x="691647" y="384777"/>
                    <a:pt x="812087" y="476893"/>
                    <a:pt x="948434" y="534892"/>
                  </a:cubicBezTo>
                  <a:cubicBezTo>
                    <a:pt x="1037059" y="572421"/>
                    <a:pt x="1146137" y="611087"/>
                    <a:pt x="1240444" y="596303"/>
                  </a:cubicBezTo>
                  <a:cubicBezTo>
                    <a:pt x="1242717" y="501912"/>
                    <a:pt x="1218856" y="395012"/>
                    <a:pt x="1182496" y="307445"/>
                  </a:cubicBezTo>
                  <a:cubicBezTo>
                    <a:pt x="1007518" y="-128118"/>
                    <a:pt x="325782" y="-37139"/>
                    <a:pt x="120124" y="189172"/>
                  </a:cubicBezTo>
                  <a:close/>
                </a:path>
              </a:pathLst>
            </a:custGeom>
            <a:solidFill>
              <a:srgbClr val="C68D7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0" name="Google Shape;1200;p33"/>
            <p:cNvSpPr/>
            <p:nvPr/>
          </p:nvSpPr>
          <p:spPr>
            <a:xfrm>
              <a:off x="9054734" y="4560700"/>
              <a:ext cx="238607" cy="275580"/>
            </a:xfrm>
            <a:custGeom>
              <a:avLst/>
              <a:gdLst/>
              <a:ahLst/>
              <a:cxnLst/>
              <a:rect l="l" t="t" r="r" b="b"/>
              <a:pathLst>
                <a:path w="238607" h="275580" extrusionOk="0">
                  <a:moveTo>
                    <a:pt x="28406" y="66948"/>
                  </a:moveTo>
                  <a:cubicBezTo>
                    <a:pt x="36359" y="49890"/>
                    <a:pt x="51130" y="37380"/>
                    <a:pt x="65901" y="27145"/>
                  </a:cubicBezTo>
                  <a:cubicBezTo>
                    <a:pt x="84080" y="14635"/>
                    <a:pt x="104532" y="4400"/>
                    <a:pt x="126121" y="988"/>
                  </a:cubicBezTo>
                  <a:cubicBezTo>
                    <a:pt x="163616" y="-4698"/>
                    <a:pt x="202248" y="14635"/>
                    <a:pt x="221564" y="46478"/>
                  </a:cubicBezTo>
                  <a:cubicBezTo>
                    <a:pt x="235198" y="68085"/>
                    <a:pt x="238608" y="95379"/>
                    <a:pt x="238608" y="120398"/>
                  </a:cubicBezTo>
                  <a:cubicBezTo>
                    <a:pt x="238608" y="164751"/>
                    <a:pt x="224973" y="211377"/>
                    <a:pt x="192022" y="240946"/>
                  </a:cubicBezTo>
                  <a:cubicBezTo>
                    <a:pt x="167025" y="263690"/>
                    <a:pt x="132938" y="273925"/>
                    <a:pt x="99988" y="275063"/>
                  </a:cubicBezTo>
                  <a:cubicBezTo>
                    <a:pt x="67037" y="277337"/>
                    <a:pt x="32950" y="271651"/>
                    <a:pt x="0" y="267102"/>
                  </a:cubicBezTo>
                </a:path>
              </a:pathLst>
            </a:custGeom>
            <a:solidFill>
              <a:srgbClr val="FAD5C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201" name="Google Shape;1201;p33"/>
            <p:cNvGrpSpPr/>
            <p:nvPr/>
          </p:nvGrpSpPr>
          <p:grpSpPr>
            <a:xfrm>
              <a:off x="9130835" y="4644252"/>
              <a:ext cx="91431" cy="123579"/>
              <a:chOff x="9130835" y="4644252"/>
              <a:chExt cx="91431" cy="123579"/>
            </a:xfrm>
          </p:grpSpPr>
          <p:sp>
            <p:nvSpPr>
              <p:cNvPr id="1202" name="Google Shape;1202;p33"/>
              <p:cNvSpPr/>
              <p:nvPr/>
            </p:nvSpPr>
            <p:spPr>
              <a:xfrm>
                <a:off x="9172155" y="4644252"/>
                <a:ext cx="50111" cy="121748"/>
              </a:xfrm>
              <a:custGeom>
                <a:avLst/>
                <a:gdLst/>
                <a:ahLst/>
                <a:cxnLst/>
                <a:rect l="l" t="t" r="r" b="b"/>
                <a:pathLst>
                  <a:path w="50111" h="121748" extrusionOk="0">
                    <a:moveTo>
                      <a:pt x="6427" y="455"/>
                    </a:moveTo>
                    <a:cubicBezTo>
                      <a:pt x="48468" y="20925"/>
                      <a:pt x="63239" y="81199"/>
                      <a:pt x="37105" y="119865"/>
                    </a:cubicBezTo>
                    <a:cubicBezTo>
                      <a:pt x="35969" y="122139"/>
                      <a:pt x="32560" y="122139"/>
                      <a:pt x="30288" y="121002"/>
                    </a:cubicBezTo>
                    <a:cubicBezTo>
                      <a:pt x="28016" y="119865"/>
                      <a:pt x="28016" y="117590"/>
                      <a:pt x="28016" y="115316"/>
                    </a:cubicBezTo>
                    <a:cubicBezTo>
                      <a:pt x="42787" y="77787"/>
                      <a:pt x="32560" y="34572"/>
                      <a:pt x="1883" y="8415"/>
                    </a:cubicBezTo>
                    <a:cubicBezTo>
                      <a:pt x="-2662" y="5004"/>
                      <a:pt x="1883" y="-1820"/>
                      <a:pt x="6427" y="455"/>
                    </a:cubicBezTo>
                    <a:lnTo>
                      <a:pt x="6427" y="455"/>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3" name="Google Shape;1203;p33"/>
              <p:cNvSpPr/>
              <p:nvPr/>
            </p:nvSpPr>
            <p:spPr>
              <a:xfrm>
                <a:off x="9130835" y="4689485"/>
                <a:ext cx="81229" cy="78346"/>
              </a:xfrm>
              <a:custGeom>
                <a:avLst/>
                <a:gdLst/>
                <a:ahLst/>
                <a:cxnLst/>
                <a:rect l="l" t="t" r="r" b="b"/>
                <a:pathLst>
                  <a:path w="81229" h="78346" extrusionOk="0">
                    <a:moveTo>
                      <a:pt x="76152" y="9809"/>
                    </a:moveTo>
                    <a:cubicBezTo>
                      <a:pt x="50019" y="9809"/>
                      <a:pt x="28431" y="26868"/>
                      <a:pt x="18205" y="49613"/>
                    </a:cubicBezTo>
                    <a:cubicBezTo>
                      <a:pt x="14797" y="57573"/>
                      <a:pt x="11387" y="65534"/>
                      <a:pt x="9116" y="74632"/>
                    </a:cubicBezTo>
                    <a:cubicBezTo>
                      <a:pt x="7979" y="76906"/>
                      <a:pt x="5706" y="79181"/>
                      <a:pt x="3434" y="78044"/>
                    </a:cubicBezTo>
                    <a:cubicBezTo>
                      <a:pt x="1162" y="76906"/>
                      <a:pt x="25" y="75769"/>
                      <a:pt x="25" y="73494"/>
                    </a:cubicBezTo>
                    <a:cubicBezTo>
                      <a:pt x="-1111" y="33691"/>
                      <a:pt x="36385" y="-9524"/>
                      <a:pt x="78425" y="1849"/>
                    </a:cubicBezTo>
                    <a:cubicBezTo>
                      <a:pt x="82970" y="1849"/>
                      <a:pt x="81834" y="9809"/>
                      <a:pt x="76152" y="9809"/>
                    </a:cubicBezTo>
                    <a:lnTo>
                      <a:pt x="76152" y="9809"/>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204" name="Google Shape;1204;p33"/>
            <p:cNvSpPr/>
            <p:nvPr/>
          </p:nvSpPr>
          <p:spPr>
            <a:xfrm>
              <a:off x="8733181" y="4691572"/>
              <a:ext cx="111461" cy="70475"/>
            </a:xfrm>
            <a:custGeom>
              <a:avLst/>
              <a:gdLst/>
              <a:ahLst/>
              <a:cxnLst/>
              <a:rect l="l" t="t" r="r" b="b"/>
              <a:pathLst>
                <a:path w="111461" h="70475" extrusionOk="0">
                  <a:moveTo>
                    <a:pt x="0" y="65721"/>
                  </a:moveTo>
                  <a:cubicBezTo>
                    <a:pt x="10226" y="-18435"/>
                    <a:pt x="97716" y="-24121"/>
                    <a:pt x="111351" y="62309"/>
                  </a:cubicBezTo>
                  <a:cubicBezTo>
                    <a:pt x="112487" y="67995"/>
                    <a:pt x="104533" y="70270"/>
                    <a:pt x="102260" y="65721"/>
                  </a:cubicBezTo>
                  <a:cubicBezTo>
                    <a:pt x="79536" y="-3650"/>
                    <a:pt x="29542" y="2036"/>
                    <a:pt x="9090" y="67995"/>
                  </a:cubicBezTo>
                  <a:cubicBezTo>
                    <a:pt x="7954" y="72544"/>
                    <a:pt x="0" y="70270"/>
                    <a:pt x="0" y="65721"/>
                  </a:cubicBezTo>
                  <a:lnTo>
                    <a:pt x="0" y="65721"/>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5" name="Google Shape;1205;p33"/>
            <p:cNvSpPr/>
            <p:nvPr/>
          </p:nvSpPr>
          <p:spPr>
            <a:xfrm>
              <a:off x="8204836" y="4705193"/>
              <a:ext cx="111350" cy="71432"/>
            </a:xfrm>
            <a:custGeom>
              <a:avLst/>
              <a:gdLst/>
              <a:ahLst/>
              <a:cxnLst/>
              <a:rect l="l" t="t" r="r" b="b"/>
              <a:pathLst>
                <a:path w="111350" h="71432" extrusionOk="0">
                  <a:moveTo>
                    <a:pt x="103397" y="68021"/>
                  </a:moveTo>
                  <a:cubicBezTo>
                    <a:pt x="82945" y="924"/>
                    <a:pt x="32951" y="-3625"/>
                    <a:pt x="10226" y="65746"/>
                  </a:cubicBezTo>
                  <a:cubicBezTo>
                    <a:pt x="9090" y="68021"/>
                    <a:pt x="6818" y="69158"/>
                    <a:pt x="3409" y="68021"/>
                  </a:cubicBezTo>
                  <a:cubicBezTo>
                    <a:pt x="1137" y="66884"/>
                    <a:pt x="0" y="64609"/>
                    <a:pt x="0" y="62335"/>
                  </a:cubicBezTo>
                  <a:cubicBezTo>
                    <a:pt x="3409" y="48688"/>
                    <a:pt x="6818" y="35041"/>
                    <a:pt x="15907" y="21394"/>
                  </a:cubicBezTo>
                  <a:cubicBezTo>
                    <a:pt x="36359" y="-9311"/>
                    <a:pt x="78400" y="-5899"/>
                    <a:pt x="96579" y="24806"/>
                  </a:cubicBezTo>
                  <a:cubicBezTo>
                    <a:pt x="104533" y="37315"/>
                    <a:pt x="109078" y="52099"/>
                    <a:pt x="111351" y="65746"/>
                  </a:cubicBezTo>
                  <a:cubicBezTo>
                    <a:pt x="111351" y="68021"/>
                    <a:pt x="110214" y="70295"/>
                    <a:pt x="107942" y="71433"/>
                  </a:cubicBezTo>
                  <a:cubicBezTo>
                    <a:pt x="105670" y="71433"/>
                    <a:pt x="103397" y="69158"/>
                    <a:pt x="103397" y="68021"/>
                  </a:cubicBezTo>
                  <a:lnTo>
                    <a:pt x="103397" y="68021"/>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6" name="Google Shape;1206;p33"/>
            <p:cNvSpPr/>
            <p:nvPr/>
          </p:nvSpPr>
          <p:spPr>
            <a:xfrm>
              <a:off x="8448445" y="4832741"/>
              <a:ext cx="120054" cy="44091"/>
            </a:xfrm>
            <a:custGeom>
              <a:avLst/>
              <a:gdLst/>
              <a:ahLst/>
              <a:cxnLst/>
              <a:rect l="l" t="t" r="r" b="b"/>
              <a:pathLst>
                <a:path w="120054" h="44091" extrusionOk="0">
                  <a:moveTo>
                    <a:pt x="118847" y="25766"/>
                  </a:moveTo>
                  <a:cubicBezTo>
                    <a:pt x="84760" y="56472"/>
                    <a:pt x="24541" y="47374"/>
                    <a:pt x="679" y="7571"/>
                  </a:cubicBezTo>
                  <a:cubicBezTo>
                    <a:pt x="-457" y="5296"/>
                    <a:pt x="-457" y="1884"/>
                    <a:pt x="2952" y="747"/>
                  </a:cubicBezTo>
                  <a:cubicBezTo>
                    <a:pt x="5225" y="-390"/>
                    <a:pt x="7497" y="-390"/>
                    <a:pt x="9770" y="1884"/>
                  </a:cubicBezTo>
                  <a:cubicBezTo>
                    <a:pt x="37039" y="30315"/>
                    <a:pt x="79079" y="37139"/>
                    <a:pt x="114302" y="18943"/>
                  </a:cubicBezTo>
                  <a:cubicBezTo>
                    <a:pt x="117711" y="15531"/>
                    <a:pt x="122256" y="22354"/>
                    <a:pt x="118847" y="25766"/>
                  </a:cubicBezTo>
                  <a:lnTo>
                    <a:pt x="118847" y="25766"/>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7" name="Google Shape;1207;p33"/>
            <p:cNvSpPr/>
            <p:nvPr/>
          </p:nvSpPr>
          <p:spPr>
            <a:xfrm>
              <a:off x="8302638" y="5620874"/>
              <a:ext cx="465690" cy="446681"/>
            </a:xfrm>
            <a:custGeom>
              <a:avLst/>
              <a:gdLst/>
              <a:ahLst/>
              <a:cxnLst/>
              <a:rect l="l" t="t" r="r" b="b"/>
              <a:pathLst>
                <a:path w="465690" h="446681" extrusionOk="0">
                  <a:moveTo>
                    <a:pt x="279425" y="418086"/>
                  </a:moveTo>
                  <a:cubicBezTo>
                    <a:pt x="332828" y="385106"/>
                    <a:pt x="376004" y="337342"/>
                    <a:pt x="405547" y="281617"/>
                  </a:cubicBezTo>
                  <a:cubicBezTo>
                    <a:pt x="441905" y="213383"/>
                    <a:pt x="461221" y="131502"/>
                    <a:pt x="445314" y="56444"/>
                  </a:cubicBezTo>
                  <a:cubicBezTo>
                    <a:pt x="431680" y="7543"/>
                    <a:pt x="370323" y="12092"/>
                    <a:pt x="337373" y="38248"/>
                  </a:cubicBezTo>
                  <a:cubicBezTo>
                    <a:pt x="287379" y="73503"/>
                    <a:pt x="246475" y="124678"/>
                    <a:pt x="223750" y="181540"/>
                  </a:cubicBezTo>
                  <a:cubicBezTo>
                    <a:pt x="221478" y="187226"/>
                    <a:pt x="215797" y="189501"/>
                    <a:pt x="210115" y="187226"/>
                  </a:cubicBezTo>
                  <a:cubicBezTo>
                    <a:pt x="205570" y="186089"/>
                    <a:pt x="203298" y="181540"/>
                    <a:pt x="203298" y="176991"/>
                  </a:cubicBezTo>
                  <a:cubicBezTo>
                    <a:pt x="203298" y="141737"/>
                    <a:pt x="185118" y="107620"/>
                    <a:pt x="166939" y="75777"/>
                  </a:cubicBezTo>
                  <a:cubicBezTo>
                    <a:pt x="151031" y="46209"/>
                    <a:pt x="126034" y="18915"/>
                    <a:pt x="90812" y="29150"/>
                  </a:cubicBezTo>
                  <a:cubicBezTo>
                    <a:pt x="19229" y="54170"/>
                    <a:pt x="23774" y="149697"/>
                    <a:pt x="36273" y="211108"/>
                  </a:cubicBezTo>
                  <a:cubicBezTo>
                    <a:pt x="53316" y="281617"/>
                    <a:pt x="97629" y="346440"/>
                    <a:pt x="160121" y="383968"/>
                  </a:cubicBezTo>
                  <a:cubicBezTo>
                    <a:pt x="221478" y="422634"/>
                    <a:pt x="298741" y="437419"/>
                    <a:pt x="372596" y="422634"/>
                  </a:cubicBezTo>
                  <a:cubicBezTo>
                    <a:pt x="376004" y="421497"/>
                    <a:pt x="379413" y="423772"/>
                    <a:pt x="380549" y="427183"/>
                  </a:cubicBezTo>
                  <a:cubicBezTo>
                    <a:pt x="381685" y="430595"/>
                    <a:pt x="379413" y="434007"/>
                    <a:pt x="376004" y="434007"/>
                  </a:cubicBezTo>
                  <a:cubicBezTo>
                    <a:pt x="216932" y="484045"/>
                    <a:pt x="43090" y="380557"/>
                    <a:pt x="7867" y="217932"/>
                  </a:cubicBezTo>
                  <a:cubicBezTo>
                    <a:pt x="-9176" y="142874"/>
                    <a:pt x="-4632" y="29150"/>
                    <a:pt x="83994" y="2994"/>
                  </a:cubicBezTo>
                  <a:cubicBezTo>
                    <a:pt x="131715" y="-10653"/>
                    <a:pt x="170347" y="24601"/>
                    <a:pt x="188527" y="63267"/>
                  </a:cubicBezTo>
                  <a:cubicBezTo>
                    <a:pt x="206707" y="98522"/>
                    <a:pt x="224886" y="134913"/>
                    <a:pt x="224886" y="176991"/>
                  </a:cubicBezTo>
                  <a:lnTo>
                    <a:pt x="205570" y="172442"/>
                  </a:lnTo>
                  <a:cubicBezTo>
                    <a:pt x="237384" y="104208"/>
                    <a:pt x="299877" y="23464"/>
                    <a:pt x="376004" y="2994"/>
                  </a:cubicBezTo>
                  <a:cubicBezTo>
                    <a:pt x="519169" y="-18614"/>
                    <a:pt x="457813" y="216794"/>
                    <a:pt x="416909" y="285029"/>
                  </a:cubicBezTo>
                  <a:cubicBezTo>
                    <a:pt x="386231" y="341891"/>
                    <a:pt x="341917" y="390792"/>
                    <a:pt x="286243" y="426046"/>
                  </a:cubicBezTo>
                  <a:cubicBezTo>
                    <a:pt x="279425" y="434007"/>
                    <a:pt x="272608" y="422634"/>
                    <a:pt x="279425" y="418086"/>
                  </a:cubicBezTo>
                  <a:lnTo>
                    <a:pt x="279425" y="418086"/>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208" name="Google Shape;1208;p33"/>
            <p:cNvGrpSpPr/>
            <p:nvPr/>
          </p:nvGrpSpPr>
          <p:grpSpPr>
            <a:xfrm>
              <a:off x="8001643" y="5282615"/>
              <a:ext cx="1063486" cy="593646"/>
              <a:chOff x="8001643" y="5282615"/>
              <a:chExt cx="1063486" cy="593646"/>
            </a:xfrm>
          </p:grpSpPr>
          <p:sp>
            <p:nvSpPr>
              <p:cNvPr id="1209" name="Google Shape;1209;p33"/>
              <p:cNvSpPr/>
              <p:nvPr/>
            </p:nvSpPr>
            <p:spPr>
              <a:xfrm>
                <a:off x="8125077" y="5285998"/>
                <a:ext cx="63431" cy="28663"/>
              </a:xfrm>
              <a:custGeom>
                <a:avLst/>
                <a:gdLst/>
                <a:ahLst/>
                <a:cxnLst/>
                <a:rect l="l" t="t" r="r" b="b"/>
                <a:pathLst>
                  <a:path w="63431" h="28663" extrusionOk="0">
                    <a:moveTo>
                      <a:pt x="7041" y="110"/>
                    </a:moveTo>
                    <a:cubicBezTo>
                      <a:pt x="16131" y="110"/>
                      <a:pt x="84304" y="16032"/>
                      <a:pt x="57035" y="28541"/>
                    </a:cubicBezTo>
                    <a:cubicBezTo>
                      <a:pt x="36583" y="29678"/>
                      <a:pt x="17267" y="22855"/>
                      <a:pt x="1360" y="10346"/>
                    </a:cubicBezTo>
                    <a:cubicBezTo>
                      <a:pt x="-2049" y="6934"/>
                      <a:pt x="1360" y="-1027"/>
                      <a:pt x="7041" y="110"/>
                    </a:cubicBezTo>
                    <a:lnTo>
                      <a:pt x="7041" y="11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0" name="Google Shape;1210;p33"/>
              <p:cNvSpPr/>
              <p:nvPr/>
            </p:nvSpPr>
            <p:spPr>
              <a:xfrm>
                <a:off x="8119716" y="5383456"/>
                <a:ext cx="57996" cy="33532"/>
              </a:xfrm>
              <a:custGeom>
                <a:avLst/>
                <a:gdLst/>
                <a:ahLst/>
                <a:cxnLst/>
                <a:rect l="l" t="t" r="r" b="b"/>
                <a:pathLst>
                  <a:path w="57996" h="33532" extrusionOk="0">
                    <a:moveTo>
                      <a:pt x="7857" y="455"/>
                    </a:moveTo>
                    <a:cubicBezTo>
                      <a:pt x="26037" y="6141"/>
                      <a:pt x="40808" y="11827"/>
                      <a:pt x="55578" y="22062"/>
                    </a:cubicBezTo>
                    <a:cubicBezTo>
                      <a:pt x="60124" y="25474"/>
                      <a:pt x="57851" y="34572"/>
                      <a:pt x="52170" y="33434"/>
                    </a:cubicBezTo>
                    <a:cubicBezTo>
                      <a:pt x="32854" y="33434"/>
                      <a:pt x="13538" y="24337"/>
                      <a:pt x="1040" y="8415"/>
                    </a:cubicBezTo>
                    <a:cubicBezTo>
                      <a:pt x="-2369" y="5004"/>
                      <a:pt x="3312" y="-1820"/>
                      <a:pt x="7857" y="455"/>
                    </a:cubicBezTo>
                    <a:lnTo>
                      <a:pt x="7857" y="455"/>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1" name="Google Shape;1211;p33"/>
              <p:cNvSpPr/>
              <p:nvPr/>
            </p:nvSpPr>
            <p:spPr>
              <a:xfrm>
                <a:off x="8109925" y="5482704"/>
                <a:ext cx="46626" cy="30852"/>
              </a:xfrm>
              <a:custGeom>
                <a:avLst/>
                <a:gdLst/>
                <a:ahLst/>
                <a:cxnLst/>
                <a:rect l="l" t="t" r="r" b="b"/>
                <a:pathLst>
                  <a:path w="46626" h="30852" extrusionOk="0">
                    <a:moveTo>
                      <a:pt x="7422" y="147"/>
                    </a:moveTo>
                    <a:cubicBezTo>
                      <a:pt x="16512" y="1284"/>
                      <a:pt x="55143" y="16068"/>
                      <a:pt x="44918" y="28578"/>
                    </a:cubicBezTo>
                    <a:cubicBezTo>
                      <a:pt x="43781" y="29715"/>
                      <a:pt x="41509" y="30852"/>
                      <a:pt x="40372" y="30852"/>
                    </a:cubicBezTo>
                    <a:cubicBezTo>
                      <a:pt x="24466" y="30852"/>
                      <a:pt x="9694" y="22892"/>
                      <a:pt x="604" y="9245"/>
                    </a:cubicBezTo>
                    <a:cubicBezTo>
                      <a:pt x="-1668" y="4696"/>
                      <a:pt x="2877" y="-990"/>
                      <a:pt x="7422" y="147"/>
                    </a:cubicBezTo>
                    <a:lnTo>
                      <a:pt x="7422" y="147"/>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2" name="Google Shape;1212;p33"/>
              <p:cNvSpPr/>
              <p:nvPr/>
            </p:nvSpPr>
            <p:spPr>
              <a:xfrm>
                <a:off x="8092968" y="5572544"/>
                <a:ext cx="39614" cy="29716"/>
              </a:xfrm>
              <a:custGeom>
                <a:avLst/>
                <a:gdLst/>
                <a:ahLst/>
                <a:cxnLst/>
                <a:rect l="l" t="t" r="r" b="b"/>
                <a:pathLst>
                  <a:path w="39614" h="29716" extrusionOk="0">
                    <a:moveTo>
                      <a:pt x="8471" y="148"/>
                    </a:moveTo>
                    <a:cubicBezTo>
                      <a:pt x="20969" y="3560"/>
                      <a:pt x="30060" y="9246"/>
                      <a:pt x="38013" y="18344"/>
                    </a:cubicBezTo>
                    <a:cubicBezTo>
                      <a:pt x="41422" y="22893"/>
                      <a:pt x="39149" y="29716"/>
                      <a:pt x="33468" y="29716"/>
                    </a:cubicBezTo>
                    <a:cubicBezTo>
                      <a:pt x="18697" y="29716"/>
                      <a:pt x="6199" y="20618"/>
                      <a:pt x="517" y="8109"/>
                    </a:cubicBezTo>
                    <a:cubicBezTo>
                      <a:pt x="-1755" y="4697"/>
                      <a:pt x="3926" y="-989"/>
                      <a:pt x="8471" y="148"/>
                    </a:cubicBezTo>
                    <a:lnTo>
                      <a:pt x="8471" y="148"/>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3" name="Google Shape;1213;p33"/>
              <p:cNvSpPr/>
              <p:nvPr/>
            </p:nvSpPr>
            <p:spPr>
              <a:xfrm>
                <a:off x="8064118" y="5665879"/>
                <a:ext cx="39051" cy="26629"/>
              </a:xfrm>
              <a:custGeom>
                <a:avLst/>
                <a:gdLst/>
                <a:ahLst/>
                <a:cxnLst/>
                <a:rect l="l" t="t" r="r" b="b"/>
                <a:pathLst>
                  <a:path w="39051" h="26629" extrusionOk="0">
                    <a:moveTo>
                      <a:pt x="6643" y="67"/>
                    </a:moveTo>
                    <a:cubicBezTo>
                      <a:pt x="16870" y="-1071"/>
                      <a:pt x="48684" y="12576"/>
                      <a:pt x="36186" y="25086"/>
                    </a:cubicBezTo>
                    <a:cubicBezTo>
                      <a:pt x="25959" y="33046"/>
                      <a:pt x="-16081" y="8027"/>
                      <a:pt x="6643" y="67"/>
                    </a:cubicBezTo>
                    <a:lnTo>
                      <a:pt x="6643" y="67"/>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4" name="Google Shape;1214;p33"/>
              <p:cNvSpPr/>
              <p:nvPr/>
            </p:nvSpPr>
            <p:spPr>
              <a:xfrm>
                <a:off x="8038893" y="5753366"/>
                <a:ext cx="40596" cy="28578"/>
              </a:xfrm>
              <a:custGeom>
                <a:avLst/>
                <a:gdLst/>
                <a:ahLst/>
                <a:cxnLst/>
                <a:rect l="l" t="t" r="r" b="b"/>
                <a:pathLst>
                  <a:path w="40596" h="28578" extrusionOk="0">
                    <a:moveTo>
                      <a:pt x="6871" y="147"/>
                    </a:moveTo>
                    <a:cubicBezTo>
                      <a:pt x="17097" y="-990"/>
                      <a:pt x="55729" y="20618"/>
                      <a:pt x="34141" y="28578"/>
                    </a:cubicBezTo>
                    <a:cubicBezTo>
                      <a:pt x="20506" y="28578"/>
                      <a:pt x="8008" y="21755"/>
                      <a:pt x="1190" y="9245"/>
                    </a:cubicBezTo>
                    <a:cubicBezTo>
                      <a:pt x="-2219" y="4696"/>
                      <a:pt x="2327" y="-990"/>
                      <a:pt x="6871" y="147"/>
                    </a:cubicBezTo>
                    <a:lnTo>
                      <a:pt x="6871" y="147"/>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5" name="Google Shape;1215;p33"/>
              <p:cNvSpPr/>
              <p:nvPr/>
            </p:nvSpPr>
            <p:spPr>
              <a:xfrm>
                <a:off x="8001643" y="5853590"/>
                <a:ext cx="26415" cy="22671"/>
              </a:xfrm>
              <a:custGeom>
                <a:avLst/>
                <a:gdLst/>
                <a:ahLst/>
                <a:cxnLst/>
                <a:rect l="l" t="t" r="r" b="b"/>
                <a:pathLst>
                  <a:path w="26415" h="22671" extrusionOk="0">
                    <a:moveTo>
                      <a:pt x="7762" y="0"/>
                    </a:moveTo>
                    <a:cubicBezTo>
                      <a:pt x="16852" y="0"/>
                      <a:pt x="22533" y="3412"/>
                      <a:pt x="25942" y="12509"/>
                    </a:cubicBezTo>
                    <a:cubicBezTo>
                      <a:pt x="29350" y="23882"/>
                      <a:pt x="13443" y="25019"/>
                      <a:pt x="7762" y="19333"/>
                    </a:cubicBezTo>
                    <a:cubicBezTo>
                      <a:pt x="-192" y="14784"/>
                      <a:pt x="-4737" y="0"/>
                      <a:pt x="7762" y="0"/>
                    </a:cubicBezTo>
                    <a:lnTo>
                      <a:pt x="7762" y="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6" name="Google Shape;1216;p33"/>
              <p:cNvSpPr/>
              <p:nvPr/>
            </p:nvSpPr>
            <p:spPr>
              <a:xfrm>
                <a:off x="8842447" y="5282615"/>
                <a:ext cx="64648" cy="21405"/>
              </a:xfrm>
              <a:custGeom>
                <a:avLst/>
                <a:gdLst/>
                <a:ahLst/>
                <a:cxnLst/>
                <a:rect l="l" t="t" r="r" b="b"/>
                <a:pathLst>
                  <a:path w="64648" h="21405" extrusionOk="0">
                    <a:moveTo>
                      <a:pt x="4357" y="6906"/>
                    </a:moveTo>
                    <a:cubicBezTo>
                      <a:pt x="13448" y="1219"/>
                      <a:pt x="66850" y="-6741"/>
                      <a:pt x="64578" y="10317"/>
                    </a:cubicBezTo>
                    <a:cubicBezTo>
                      <a:pt x="62305" y="23964"/>
                      <a:pt x="-19503" y="27376"/>
                      <a:pt x="4357" y="6906"/>
                    </a:cubicBezTo>
                    <a:lnTo>
                      <a:pt x="4357" y="6906"/>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7" name="Google Shape;1217;p33"/>
              <p:cNvSpPr/>
              <p:nvPr/>
            </p:nvSpPr>
            <p:spPr>
              <a:xfrm>
                <a:off x="8865837" y="5381637"/>
                <a:ext cx="63911" cy="23375"/>
              </a:xfrm>
              <a:custGeom>
                <a:avLst/>
                <a:gdLst/>
                <a:ahLst/>
                <a:cxnLst/>
                <a:rect l="l" t="t" r="r" b="b"/>
                <a:pathLst>
                  <a:path w="63911" h="23375" extrusionOk="0">
                    <a:moveTo>
                      <a:pt x="4828" y="7960"/>
                    </a:moveTo>
                    <a:cubicBezTo>
                      <a:pt x="23007" y="3412"/>
                      <a:pt x="38914" y="1137"/>
                      <a:pt x="57094" y="0"/>
                    </a:cubicBezTo>
                    <a:cubicBezTo>
                      <a:pt x="60502" y="0"/>
                      <a:pt x="63912" y="3412"/>
                      <a:pt x="63912" y="6823"/>
                    </a:cubicBezTo>
                    <a:cubicBezTo>
                      <a:pt x="63912" y="9098"/>
                      <a:pt x="62775" y="11372"/>
                      <a:pt x="61639" y="12509"/>
                    </a:cubicBezTo>
                    <a:cubicBezTo>
                      <a:pt x="53685" y="19333"/>
                      <a:pt x="43459" y="21607"/>
                      <a:pt x="33233" y="22745"/>
                    </a:cubicBezTo>
                    <a:cubicBezTo>
                      <a:pt x="25280" y="23882"/>
                      <a:pt x="-3126" y="25019"/>
                      <a:pt x="283" y="11372"/>
                    </a:cubicBezTo>
                    <a:cubicBezTo>
                      <a:pt x="1419" y="10235"/>
                      <a:pt x="3691" y="9098"/>
                      <a:pt x="4828" y="7960"/>
                    </a:cubicBezTo>
                    <a:lnTo>
                      <a:pt x="4828" y="796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8" name="Google Shape;1218;p33"/>
              <p:cNvSpPr/>
              <p:nvPr/>
            </p:nvSpPr>
            <p:spPr>
              <a:xfrm>
                <a:off x="8886279" y="5472837"/>
                <a:ext cx="63008" cy="21385"/>
              </a:xfrm>
              <a:custGeom>
                <a:avLst/>
                <a:gdLst/>
                <a:ahLst/>
                <a:cxnLst/>
                <a:rect l="l" t="t" r="r" b="b"/>
                <a:pathLst>
                  <a:path w="63008" h="21385" extrusionOk="0">
                    <a:moveTo>
                      <a:pt x="4838" y="4327"/>
                    </a:moveTo>
                    <a:cubicBezTo>
                      <a:pt x="23018" y="915"/>
                      <a:pt x="38925" y="-1359"/>
                      <a:pt x="57105" y="915"/>
                    </a:cubicBezTo>
                    <a:cubicBezTo>
                      <a:pt x="60514" y="915"/>
                      <a:pt x="63922" y="4327"/>
                      <a:pt x="62786" y="8876"/>
                    </a:cubicBezTo>
                    <a:cubicBezTo>
                      <a:pt x="62786" y="11151"/>
                      <a:pt x="61650" y="12288"/>
                      <a:pt x="59377" y="13425"/>
                    </a:cubicBezTo>
                    <a:cubicBezTo>
                      <a:pt x="51423" y="19111"/>
                      <a:pt x="41198" y="20249"/>
                      <a:pt x="32108" y="21386"/>
                    </a:cubicBezTo>
                    <a:cubicBezTo>
                      <a:pt x="24154" y="21386"/>
                      <a:pt x="-3115" y="21386"/>
                      <a:pt x="293" y="8876"/>
                    </a:cubicBezTo>
                    <a:cubicBezTo>
                      <a:pt x="1430" y="6602"/>
                      <a:pt x="3702" y="5465"/>
                      <a:pt x="4838" y="4327"/>
                    </a:cubicBezTo>
                    <a:lnTo>
                      <a:pt x="4838" y="4327"/>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9" name="Google Shape;1219;p33"/>
              <p:cNvSpPr/>
              <p:nvPr/>
            </p:nvSpPr>
            <p:spPr>
              <a:xfrm>
                <a:off x="8911924" y="5571155"/>
                <a:ext cx="56971" cy="26335"/>
              </a:xfrm>
              <a:custGeom>
                <a:avLst/>
                <a:gdLst/>
                <a:ahLst/>
                <a:cxnLst/>
                <a:rect l="l" t="t" r="r" b="b"/>
                <a:pathLst>
                  <a:path w="56971" h="26335" extrusionOk="0">
                    <a:moveTo>
                      <a:pt x="5326" y="9498"/>
                    </a:moveTo>
                    <a:cubicBezTo>
                      <a:pt x="21233" y="7224"/>
                      <a:pt x="32596" y="3812"/>
                      <a:pt x="48502" y="400"/>
                    </a:cubicBezTo>
                    <a:cubicBezTo>
                      <a:pt x="54184" y="-1874"/>
                      <a:pt x="59865" y="6086"/>
                      <a:pt x="55320" y="10635"/>
                    </a:cubicBezTo>
                    <a:cubicBezTo>
                      <a:pt x="43958" y="26557"/>
                      <a:pt x="18961" y="31106"/>
                      <a:pt x="1917" y="20871"/>
                    </a:cubicBezTo>
                    <a:cubicBezTo>
                      <a:pt x="-1491" y="18596"/>
                      <a:pt x="-355" y="10635"/>
                      <a:pt x="5326" y="9498"/>
                    </a:cubicBezTo>
                    <a:lnTo>
                      <a:pt x="5326" y="9498"/>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0" name="Google Shape;1220;p33"/>
              <p:cNvSpPr/>
              <p:nvPr/>
            </p:nvSpPr>
            <p:spPr>
              <a:xfrm>
                <a:off x="8943254" y="5669062"/>
                <a:ext cx="61485" cy="28571"/>
              </a:xfrm>
              <a:custGeom>
                <a:avLst/>
                <a:gdLst/>
                <a:ahLst/>
                <a:cxnLst/>
                <a:rect l="l" t="t" r="r" b="b"/>
                <a:pathLst>
                  <a:path w="61485" h="28571" extrusionOk="0">
                    <a:moveTo>
                      <a:pt x="4674" y="13943"/>
                    </a:moveTo>
                    <a:cubicBezTo>
                      <a:pt x="21717" y="8257"/>
                      <a:pt x="36488" y="4845"/>
                      <a:pt x="53532" y="296"/>
                    </a:cubicBezTo>
                    <a:cubicBezTo>
                      <a:pt x="56940" y="-841"/>
                      <a:pt x="60349" y="1433"/>
                      <a:pt x="61485" y="4845"/>
                    </a:cubicBezTo>
                    <a:cubicBezTo>
                      <a:pt x="61485" y="7119"/>
                      <a:pt x="61485" y="9394"/>
                      <a:pt x="60349" y="10531"/>
                    </a:cubicBezTo>
                    <a:cubicBezTo>
                      <a:pt x="53532" y="18492"/>
                      <a:pt x="44442" y="23041"/>
                      <a:pt x="34216" y="26452"/>
                    </a:cubicBezTo>
                    <a:cubicBezTo>
                      <a:pt x="26263" y="28727"/>
                      <a:pt x="-2143" y="32138"/>
                      <a:pt x="129" y="18492"/>
                    </a:cubicBezTo>
                    <a:cubicBezTo>
                      <a:pt x="1266" y="16217"/>
                      <a:pt x="2402" y="15080"/>
                      <a:pt x="4674" y="13943"/>
                    </a:cubicBezTo>
                    <a:lnTo>
                      <a:pt x="4674" y="13943"/>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1" name="Google Shape;1221;p33"/>
              <p:cNvSpPr/>
              <p:nvPr/>
            </p:nvSpPr>
            <p:spPr>
              <a:xfrm>
                <a:off x="8970710" y="5756129"/>
                <a:ext cx="53473" cy="35434"/>
              </a:xfrm>
              <a:custGeom>
                <a:avLst/>
                <a:gdLst/>
                <a:ahLst/>
                <a:cxnLst/>
                <a:rect l="l" t="t" r="r" b="b"/>
                <a:pathLst>
                  <a:path w="53473" h="35434" extrusionOk="0">
                    <a:moveTo>
                      <a:pt x="1079" y="25815"/>
                    </a:moveTo>
                    <a:cubicBezTo>
                      <a:pt x="6760" y="16717"/>
                      <a:pt x="48801" y="-11714"/>
                      <a:pt x="53346" y="5345"/>
                    </a:cubicBezTo>
                    <a:cubicBezTo>
                      <a:pt x="56754" y="17854"/>
                      <a:pt x="-9147" y="51971"/>
                      <a:pt x="1079" y="25815"/>
                    </a:cubicBezTo>
                    <a:lnTo>
                      <a:pt x="1079" y="25815"/>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2" name="Google Shape;1222;p33"/>
              <p:cNvSpPr/>
              <p:nvPr/>
            </p:nvSpPr>
            <p:spPr>
              <a:xfrm>
                <a:off x="9024731" y="5836569"/>
                <a:ext cx="40398" cy="32887"/>
              </a:xfrm>
              <a:custGeom>
                <a:avLst/>
                <a:gdLst/>
                <a:ahLst/>
                <a:cxnLst/>
                <a:rect l="l" t="t" r="r" b="b"/>
                <a:pathLst>
                  <a:path w="40398" h="32887" extrusionOk="0">
                    <a:moveTo>
                      <a:pt x="460" y="23845"/>
                    </a:moveTo>
                    <a:cubicBezTo>
                      <a:pt x="3869" y="14747"/>
                      <a:pt x="34547" y="-11410"/>
                      <a:pt x="40228" y="5649"/>
                    </a:cubicBezTo>
                    <a:cubicBezTo>
                      <a:pt x="43637" y="18158"/>
                      <a:pt x="-5221" y="47727"/>
                      <a:pt x="460" y="23845"/>
                    </a:cubicBezTo>
                    <a:lnTo>
                      <a:pt x="460" y="23845"/>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23" name="Google Shape;1223;p33"/>
            <p:cNvGrpSpPr/>
            <p:nvPr/>
          </p:nvGrpSpPr>
          <p:grpSpPr>
            <a:xfrm>
              <a:off x="9669949" y="4546038"/>
              <a:ext cx="209685" cy="212108"/>
              <a:chOff x="9669949" y="4546038"/>
              <a:chExt cx="209685" cy="212108"/>
            </a:xfrm>
          </p:grpSpPr>
          <p:sp>
            <p:nvSpPr>
              <p:cNvPr id="1224" name="Google Shape;1224;p33"/>
              <p:cNvSpPr/>
              <p:nvPr/>
            </p:nvSpPr>
            <p:spPr>
              <a:xfrm>
                <a:off x="9669949" y="4563892"/>
                <a:ext cx="200311" cy="194254"/>
              </a:xfrm>
              <a:custGeom>
                <a:avLst/>
                <a:gdLst/>
                <a:ahLst/>
                <a:cxnLst/>
                <a:rect l="l" t="t" r="r" b="b"/>
                <a:pathLst>
                  <a:path w="200311" h="194254" extrusionOk="0">
                    <a:moveTo>
                      <a:pt x="5164" y="1208"/>
                    </a:moveTo>
                    <a:cubicBezTo>
                      <a:pt x="67657" y="60345"/>
                      <a:pt x="136966" y="129716"/>
                      <a:pt x="199459" y="188852"/>
                    </a:cubicBezTo>
                    <a:cubicBezTo>
                      <a:pt x="200595" y="189990"/>
                      <a:pt x="200595" y="192264"/>
                      <a:pt x="199459" y="193401"/>
                    </a:cubicBezTo>
                    <a:cubicBezTo>
                      <a:pt x="198323" y="194539"/>
                      <a:pt x="196050" y="194539"/>
                      <a:pt x="194914" y="193401"/>
                    </a:cubicBezTo>
                    <a:cubicBezTo>
                      <a:pt x="177871" y="178617"/>
                      <a:pt x="160828" y="163833"/>
                      <a:pt x="143784" y="149049"/>
                    </a:cubicBezTo>
                    <a:cubicBezTo>
                      <a:pt x="110833" y="118344"/>
                      <a:pt x="77883" y="86501"/>
                      <a:pt x="47205" y="54659"/>
                    </a:cubicBezTo>
                    <a:cubicBezTo>
                      <a:pt x="31297" y="38737"/>
                      <a:pt x="16527" y="21679"/>
                      <a:pt x="619" y="5757"/>
                    </a:cubicBezTo>
                    <a:cubicBezTo>
                      <a:pt x="-1653" y="2346"/>
                      <a:pt x="2892" y="-2203"/>
                      <a:pt x="5164" y="1208"/>
                    </a:cubicBezTo>
                    <a:lnTo>
                      <a:pt x="5164" y="1208"/>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5" name="Google Shape;1225;p33"/>
              <p:cNvSpPr/>
              <p:nvPr/>
            </p:nvSpPr>
            <p:spPr>
              <a:xfrm>
                <a:off x="9705538" y="4546038"/>
                <a:ext cx="15121" cy="21708"/>
              </a:xfrm>
              <a:custGeom>
                <a:avLst/>
                <a:gdLst/>
                <a:ahLst/>
                <a:cxnLst/>
                <a:rect l="l" t="t" r="r" b="b"/>
                <a:pathLst>
                  <a:path w="15121" h="21708" extrusionOk="0">
                    <a:moveTo>
                      <a:pt x="15025" y="3140"/>
                    </a:moveTo>
                    <a:cubicBezTo>
                      <a:pt x="16161" y="8827"/>
                      <a:pt x="7071" y="27022"/>
                      <a:pt x="254" y="20199"/>
                    </a:cubicBezTo>
                    <a:cubicBezTo>
                      <a:pt x="-2019" y="14513"/>
                      <a:pt x="11616" y="-8232"/>
                      <a:pt x="15025" y="3140"/>
                    </a:cubicBezTo>
                    <a:lnTo>
                      <a:pt x="15025" y="314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6" name="Google Shape;1226;p33"/>
              <p:cNvSpPr/>
              <p:nvPr/>
            </p:nvSpPr>
            <p:spPr>
              <a:xfrm>
                <a:off x="9731925" y="4572568"/>
                <a:ext cx="18179" cy="24981"/>
              </a:xfrm>
              <a:custGeom>
                <a:avLst/>
                <a:gdLst/>
                <a:ahLst/>
                <a:cxnLst/>
                <a:rect l="l" t="t" r="r" b="b"/>
                <a:pathLst>
                  <a:path w="18179" h="24981" extrusionOk="0">
                    <a:moveTo>
                      <a:pt x="18179" y="3904"/>
                    </a:moveTo>
                    <a:cubicBezTo>
                      <a:pt x="18179" y="9590"/>
                      <a:pt x="3409" y="34609"/>
                      <a:pt x="0" y="20962"/>
                    </a:cubicBezTo>
                    <a:cubicBezTo>
                      <a:pt x="0" y="16414"/>
                      <a:pt x="14771" y="-9743"/>
                      <a:pt x="18179" y="3904"/>
                    </a:cubicBezTo>
                    <a:lnTo>
                      <a:pt x="18179" y="390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7" name="Google Shape;1227;p33"/>
              <p:cNvSpPr/>
              <p:nvPr/>
            </p:nvSpPr>
            <p:spPr>
              <a:xfrm>
                <a:off x="9761466" y="4605738"/>
                <a:ext cx="17269" cy="23221"/>
              </a:xfrm>
              <a:custGeom>
                <a:avLst/>
                <a:gdLst/>
                <a:ahLst/>
                <a:cxnLst/>
                <a:rect l="l" t="t" r="r" b="b"/>
                <a:pathLst>
                  <a:path w="17269" h="23221" extrusionOk="0">
                    <a:moveTo>
                      <a:pt x="17043" y="3714"/>
                    </a:moveTo>
                    <a:cubicBezTo>
                      <a:pt x="15907" y="8263"/>
                      <a:pt x="3409" y="32145"/>
                      <a:pt x="0" y="19636"/>
                    </a:cubicBezTo>
                    <a:cubicBezTo>
                      <a:pt x="1137" y="11675"/>
                      <a:pt x="5681" y="4851"/>
                      <a:pt x="12499" y="303"/>
                    </a:cubicBezTo>
                    <a:cubicBezTo>
                      <a:pt x="14772" y="-835"/>
                      <a:pt x="18180" y="1440"/>
                      <a:pt x="17043" y="3714"/>
                    </a:cubicBezTo>
                    <a:lnTo>
                      <a:pt x="17043" y="371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8" name="Google Shape;1228;p33"/>
              <p:cNvSpPr/>
              <p:nvPr/>
            </p:nvSpPr>
            <p:spPr>
              <a:xfrm>
                <a:off x="9795837" y="4638146"/>
                <a:ext cx="15623" cy="22784"/>
              </a:xfrm>
              <a:custGeom>
                <a:avLst/>
                <a:gdLst/>
                <a:ahLst/>
                <a:cxnLst/>
                <a:rect l="l" t="t" r="r" b="b"/>
                <a:pathLst>
                  <a:path w="15623" h="22784" extrusionOk="0">
                    <a:moveTo>
                      <a:pt x="15623" y="3149"/>
                    </a:moveTo>
                    <a:cubicBezTo>
                      <a:pt x="15623" y="8835"/>
                      <a:pt x="6534" y="28168"/>
                      <a:pt x="852" y="21345"/>
                    </a:cubicBezTo>
                    <a:cubicBezTo>
                      <a:pt x="-284" y="20207"/>
                      <a:pt x="-284" y="19070"/>
                      <a:pt x="852" y="19070"/>
                    </a:cubicBezTo>
                    <a:cubicBezTo>
                      <a:pt x="-1420" y="14521"/>
                      <a:pt x="12215" y="-8223"/>
                      <a:pt x="15623" y="3149"/>
                    </a:cubicBezTo>
                    <a:lnTo>
                      <a:pt x="15623" y="3149"/>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9" name="Google Shape;1229;p33"/>
              <p:cNvSpPr/>
              <p:nvPr/>
            </p:nvSpPr>
            <p:spPr>
              <a:xfrm>
                <a:off x="9835321" y="4677273"/>
                <a:ext cx="17043" cy="19498"/>
              </a:xfrm>
              <a:custGeom>
                <a:avLst/>
                <a:gdLst/>
                <a:ahLst/>
                <a:cxnLst/>
                <a:rect l="l" t="t" r="r" b="b"/>
                <a:pathLst>
                  <a:path w="17043" h="19498" extrusionOk="0">
                    <a:moveTo>
                      <a:pt x="17043" y="3825"/>
                    </a:moveTo>
                    <a:cubicBezTo>
                      <a:pt x="17043" y="9512"/>
                      <a:pt x="2273" y="27708"/>
                      <a:pt x="0" y="15198"/>
                    </a:cubicBezTo>
                    <a:cubicBezTo>
                      <a:pt x="0" y="9512"/>
                      <a:pt x="15907" y="-7547"/>
                      <a:pt x="17043" y="3825"/>
                    </a:cubicBezTo>
                    <a:lnTo>
                      <a:pt x="17043" y="3825"/>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0" name="Google Shape;1230;p33"/>
              <p:cNvSpPr/>
              <p:nvPr/>
            </p:nvSpPr>
            <p:spPr>
              <a:xfrm>
                <a:off x="9864387" y="4707081"/>
                <a:ext cx="15247" cy="21092"/>
              </a:xfrm>
              <a:custGeom>
                <a:avLst/>
                <a:gdLst/>
                <a:ahLst/>
                <a:cxnLst/>
                <a:rect l="l" t="t" r="r" b="b"/>
                <a:pathLst>
                  <a:path w="15247" h="21092" extrusionOk="0">
                    <a:moveTo>
                      <a:pt x="15248" y="3586"/>
                    </a:moveTo>
                    <a:cubicBezTo>
                      <a:pt x="15248" y="9272"/>
                      <a:pt x="6158" y="26330"/>
                      <a:pt x="477" y="19507"/>
                    </a:cubicBezTo>
                    <a:cubicBezTo>
                      <a:pt x="-2932" y="14958"/>
                      <a:pt x="12975" y="-8924"/>
                      <a:pt x="15248" y="3586"/>
                    </a:cubicBezTo>
                    <a:lnTo>
                      <a:pt x="15248" y="3586"/>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231" name="Google Shape;1231;p33"/>
            <p:cNvSpPr/>
            <p:nvPr/>
          </p:nvSpPr>
          <p:spPr>
            <a:xfrm>
              <a:off x="7190586" y="4588232"/>
              <a:ext cx="187688" cy="185602"/>
            </a:xfrm>
            <a:custGeom>
              <a:avLst/>
              <a:gdLst/>
              <a:ahLst/>
              <a:cxnLst/>
              <a:rect l="l" t="t" r="r" b="b"/>
              <a:pathLst>
                <a:path w="187688" h="185602" extrusionOk="0">
                  <a:moveTo>
                    <a:pt x="187077" y="4162"/>
                  </a:moveTo>
                  <a:cubicBezTo>
                    <a:pt x="134811" y="71259"/>
                    <a:pt x="73454" y="132670"/>
                    <a:pt x="5281" y="184983"/>
                  </a:cubicBezTo>
                  <a:cubicBezTo>
                    <a:pt x="1872" y="187257"/>
                    <a:pt x="-1537" y="182708"/>
                    <a:pt x="736" y="180434"/>
                  </a:cubicBezTo>
                  <a:cubicBezTo>
                    <a:pt x="48457" y="138356"/>
                    <a:pt x="95043" y="94004"/>
                    <a:pt x="138219" y="47377"/>
                  </a:cubicBezTo>
                  <a:cubicBezTo>
                    <a:pt x="152990" y="31456"/>
                    <a:pt x="167761" y="16671"/>
                    <a:pt x="181396" y="750"/>
                  </a:cubicBezTo>
                  <a:cubicBezTo>
                    <a:pt x="184805" y="-1524"/>
                    <a:pt x="189349" y="1887"/>
                    <a:pt x="187077" y="4162"/>
                  </a:cubicBezTo>
                  <a:lnTo>
                    <a:pt x="187077" y="4162"/>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2" name="Google Shape;1232;p33"/>
            <p:cNvSpPr/>
            <p:nvPr/>
          </p:nvSpPr>
          <p:spPr>
            <a:xfrm>
              <a:off x="7329942" y="4563020"/>
              <a:ext cx="17489" cy="19234"/>
            </a:xfrm>
            <a:custGeom>
              <a:avLst/>
              <a:gdLst/>
              <a:ahLst/>
              <a:cxnLst/>
              <a:rect l="l" t="t" r="r" b="b"/>
              <a:pathLst>
                <a:path w="17489" h="19234" extrusionOk="0">
                  <a:moveTo>
                    <a:pt x="5681" y="942"/>
                  </a:moveTo>
                  <a:cubicBezTo>
                    <a:pt x="10226" y="5491"/>
                    <a:pt x="13635" y="8903"/>
                    <a:pt x="17043" y="14589"/>
                  </a:cubicBezTo>
                  <a:cubicBezTo>
                    <a:pt x="18180" y="16864"/>
                    <a:pt x="17043" y="19138"/>
                    <a:pt x="14771" y="19138"/>
                  </a:cubicBezTo>
                  <a:cubicBezTo>
                    <a:pt x="6817" y="20275"/>
                    <a:pt x="1136" y="11177"/>
                    <a:pt x="0" y="3217"/>
                  </a:cubicBezTo>
                  <a:cubicBezTo>
                    <a:pt x="0" y="942"/>
                    <a:pt x="3409" y="-1332"/>
                    <a:pt x="5681" y="942"/>
                  </a:cubicBezTo>
                  <a:lnTo>
                    <a:pt x="5681" y="942"/>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3" name="Google Shape;1233;p33"/>
            <p:cNvSpPr/>
            <p:nvPr/>
          </p:nvSpPr>
          <p:spPr>
            <a:xfrm>
              <a:off x="7296778" y="4595540"/>
              <a:ext cx="19974" cy="25404"/>
            </a:xfrm>
            <a:custGeom>
              <a:avLst/>
              <a:gdLst/>
              <a:ahLst/>
              <a:cxnLst/>
              <a:rect l="l" t="t" r="r" b="b"/>
              <a:pathLst>
                <a:path w="19974" h="25404" extrusionOk="0">
                  <a:moveTo>
                    <a:pt x="4758" y="265"/>
                  </a:moveTo>
                  <a:cubicBezTo>
                    <a:pt x="11575" y="5951"/>
                    <a:pt x="16120" y="12775"/>
                    <a:pt x="19529" y="20735"/>
                  </a:cubicBezTo>
                  <a:cubicBezTo>
                    <a:pt x="20665" y="23010"/>
                    <a:pt x="19529" y="24147"/>
                    <a:pt x="17257" y="25284"/>
                  </a:cubicBezTo>
                  <a:cubicBezTo>
                    <a:pt x="10439" y="27559"/>
                    <a:pt x="-8877" y="-3147"/>
                    <a:pt x="4758" y="265"/>
                  </a:cubicBezTo>
                  <a:lnTo>
                    <a:pt x="4758" y="265"/>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4" name="Google Shape;1234;p33"/>
            <p:cNvSpPr/>
            <p:nvPr/>
          </p:nvSpPr>
          <p:spPr>
            <a:xfrm>
              <a:off x="7262724" y="4628359"/>
              <a:ext cx="18805" cy="25445"/>
            </a:xfrm>
            <a:custGeom>
              <a:avLst/>
              <a:gdLst/>
              <a:ahLst/>
              <a:cxnLst/>
              <a:rect l="l" t="t" r="r" b="b"/>
              <a:pathLst>
                <a:path w="18805" h="25445" extrusionOk="0">
                  <a:moveTo>
                    <a:pt x="4726" y="426"/>
                  </a:moveTo>
                  <a:cubicBezTo>
                    <a:pt x="10407" y="7250"/>
                    <a:pt x="14952" y="12936"/>
                    <a:pt x="18360" y="20897"/>
                  </a:cubicBezTo>
                  <a:cubicBezTo>
                    <a:pt x="19496" y="23171"/>
                    <a:pt x="18360" y="24309"/>
                    <a:pt x="16088" y="25446"/>
                  </a:cubicBezTo>
                  <a:cubicBezTo>
                    <a:pt x="14952" y="25446"/>
                    <a:pt x="13815" y="25446"/>
                    <a:pt x="13815" y="25446"/>
                  </a:cubicBezTo>
                  <a:cubicBezTo>
                    <a:pt x="5862" y="20897"/>
                    <a:pt x="1317" y="12936"/>
                    <a:pt x="181" y="3838"/>
                  </a:cubicBezTo>
                  <a:cubicBezTo>
                    <a:pt x="-955" y="426"/>
                    <a:pt x="3589" y="-711"/>
                    <a:pt x="4726" y="426"/>
                  </a:cubicBezTo>
                  <a:lnTo>
                    <a:pt x="4726" y="426"/>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5" name="Google Shape;1235;p33"/>
            <p:cNvSpPr/>
            <p:nvPr/>
          </p:nvSpPr>
          <p:spPr>
            <a:xfrm>
              <a:off x="7227609" y="4664912"/>
              <a:ext cx="22105" cy="25404"/>
            </a:xfrm>
            <a:custGeom>
              <a:avLst/>
              <a:gdLst/>
              <a:ahLst/>
              <a:cxnLst/>
              <a:rect l="l" t="t" r="r" b="b"/>
              <a:pathLst>
                <a:path w="22105" h="25404" extrusionOk="0">
                  <a:moveTo>
                    <a:pt x="4617" y="265"/>
                  </a:moveTo>
                  <a:cubicBezTo>
                    <a:pt x="12570" y="5951"/>
                    <a:pt x="18252" y="11637"/>
                    <a:pt x="21660" y="20735"/>
                  </a:cubicBezTo>
                  <a:cubicBezTo>
                    <a:pt x="22796" y="21872"/>
                    <a:pt x="21660" y="24147"/>
                    <a:pt x="19388" y="25284"/>
                  </a:cubicBezTo>
                  <a:cubicBezTo>
                    <a:pt x="14843" y="27559"/>
                    <a:pt x="-10154" y="-3147"/>
                    <a:pt x="4617" y="265"/>
                  </a:cubicBezTo>
                  <a:lnTo>
                    <a:pt x="4617" y="265"/>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6" name="Google Shape;1236;p33"/>
            <p:cNvSpPr/>
            <p:nvPr/>
          </p:nvSpPr>
          <p:spPr>
            <a:xfrm>
              <a:off x="7183616" y="4703558"/>
              <a:ext cx="18417" cy="24199"/>
            </a:xfrm>
            <a:custGeom>
              <a:avLst/>
              <a:gdLst/>
              <a:ahLst/>
              <a:cxnLst/>
              <a:rect l="l" t="t" r="r" b="b"/>
              <a:pathLst>
                <a:path w="18417" h="24199" extrusionOk="0">
                  <a:moveTo>
                    <a:pt x="4297" y="284"/>
                  </a:moveTo>
                  <a:cubicBezTo>
                    <a:pt x="8842" y="2559"/>
                    <a:pt x="24749" y="20755"/>
                    <a:pt x="15659" y="24167"/>
                  </a:cubicBezTo>
                  <a:cubicBezTo>
                    <a:pt x="9978" y="25303"/>
                    <a:pt x="-8201" y="-3127"/>
                    <a:pt x="4297" y="284"/>
                  </a:cubicBezTo>
                  <a:lnTo>
                    <a:pt x="4297" y="28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7" name="Google Shape;1237;p33"/>
            <p:cNvSpPr/>
            <p:nvPr/>
          </p:nvSpPr>
          <p:spPr>
            <a:xfrm>
              <a:off x="7878398" y="4103381"/>
              <a:ext cx="240084" cy="446934"/>
            </a:xfrm>
            <a:custGeom>
              <a:avLst/>
              <a:gdLst/>
              <a:ahLst/>
              <a:cxnLst/>
              <a:rect l="l" t="t" r="r" b="b"/>
              <a:pathLst>
                <a:path w="240084" h="446934" extrusionOk="0">
                  <a:moveTo>
                    <a:pt x="2613" y="446935"/>
                  </a:moveTo>
                  <a:cubicBezTo>
                    <a:pt x="-16702" y="269525"/>
                    <a:pt x="71923" y="73920"/>
                    <a:pt x="240085" y="0"/>
                  </a:cubicBezTo>
                  <a:cubicBezTo>
                    <a:pt x="79877" y="85293"/>
                    <a:pt x="-4204" y="270663"/>
                    <a:pt x="2613" y="446935"/>
                  </a:cubicBezTo>
                  <a:lnTo>
                    <a:pt x="2613" y="446935"/>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8" name="Google Shape;1238;p33"/>
            <p:cNvSpPr/>
            <p:nvPr/>
          </p:nvSpPr>
          <p:spPr>
            <a:xfrm>
              <a:off x="8869529" y="4103381"/>
              <a:ext cx="240343" cy="446934"/>
            </a:xfrm>
            <a:custGeom>
              <a:avLst/>
              <a:gdLst/>
              <a:ahLst/>
              <a:cxnLst/>
              <a:rect l="l" t="t" r="r" b="b"/>
              <a:pathLst>
                <a:path w="240343" h="446934" extrusionOk="0">
                  <a:moveTo>
                    <a:pt x="237472" y="446935"/>
                  </a:moveTo>
                  <a:cubicBezTo>
                    <a:pt x="244289" y="270663"/>
                    <a:pt x="161344" y="84156"/>
                    <a:pt x="0" y="0"/>
                  </a:cubicBezTo>
                  <a:cubicBezTo>
                    <a:pt x="168162" y="75058"/>
                    <a:pt x="257924" y="270663"/>
                    <a:pt x="237472" y="446935"/>
                  </a:cubicBezTo>
                  <a:lnTo>
                    <a:pt x="237472" y="446935"/>
                  </a:lnTo>
                  <a:close/>
                </a:path>
              </a:pathLst>
            </a:custGeom>
            <a:solidFill>
              <a:srgbClr val="3C3C3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39" name="Google Shape;1239;p33"/>
          <p:cNvGrpSpPr/>
          <p:nvPr/>
        </p:nvGrpSpPr>
        <p:grpSpPr>
          <a:xfrm rot="-4679149">
            <a:off x="6903420" y="2779593"/>
            <a:ext cx="697149" cy="865394"/>
            <a:chOff x="3962166" y="4877840"/>
            <a:chExt cx="988516" cy="1227078"/>
          </a:xfrm>
        </p:grpSpPr>
        <p:sp>
          <p:nvSpPr>
            <p:cNvPr id="1240" name="Google Shape;1240;p33"/>
            <p:cNvSpPr/>
            <p:nvPr/>
          </p:nvSpPr>
          <p:spPr>
            <a:xfrm>
              <a:off x="3962166" y="4983603"/>
              <a:ext cx="922616" cy="1121315"/>
            </a:xfrm>
            <a:custGeom>
              <a:avLst/>
              <a:gdLst/>
              <a:ahLst/>
              <a:cxnLst/>
              <a:rect l="l" t="t" r="r" b="b"/>
              <a:pathLst>
                <a:path w="922616" h="1121315" extrusionOk="0">
                  <a:moveTo>
                    <a:pt x="922616" y="133057"/>
                  </a:moveTo>
                  <a:cubicBezTo>
                    <a:pt x="610154" y="545874"/>
                    <a:pt x="561296" y="605010"/>
                    <a:pt x="163617" y="1121316"/>
                  </a:cubicBezTo>
                  <a:lnTo>
                    <a:pt x="0" y="988259"/>
                  </a:lnTo>
                  <a:cubicBezTo>
                    <a:pt x="396543" y="471954"/>
                    <a:pt x="445401" y="412817"/>
                    <a:pt x="758999" y="0"/>
                  </a:cubicBezTo>
                  <a:lnTo>
                    <a:pt x="922616" y="133057"/>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1" name="Google Shape;1241;p33"/>
            <p:cNvSpPr/>
            <p:nvPr/>
          </p:nvSpPr>
          <p:spPr>
            <a:xfrm>
              <a:off x="4721165" y="4877840"/>
              <a:ext cx="229517" cy="238819"/>
            </a:xfrm>
            <a:custGeom>
              <a:avLst/>
              <a:gdLst/>
              <a:ahLst/>
              <a:cxnLst/>
              <a:rect l="l" t="t" r="r" b="b"/>
              <a:pathLst>
                <a:path w="229517" h="238819" extrusionOk="0">
                  <a:moveTo>
                    <a:pt x="0" y="105763"/>
                  </a:moveTo>
                  <a:lnTo>
                    <a:pt x="229518" y="0"/>
                  </a:lnTo>
                  <a:lnTo>
                    <a:pt x="163617" y="23882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2" name="Google Shape;1242;p33"/>
            <p:cNvSpPr/>
            <p:nvPr/>
          </p:nvSpPr>
          <p:spPr>
            <a:xfrm>
              <a:off x="4862057" y="4877840"/>
              <a:ext cx="88625" cy="92116"/>
            </a:xfrm>
            <a:custGeom>
              <a:avLst/>
              <a:gdLst/>
              <a:ahLst/>
              <a:cxnLst/>
              <a:rect l="l" t="t" r="r" b="b"/>
              <a:pathLst>
                <a:path w="88625" h="92116" extrusionOk="0">
                  <a:moveTo>
                    <a:pt x="63629" y="92116"/>
                  </a:moveTo>
                  <a:lnTo>
                    <a:pt x="0" y="40941"/>
                  </a:lnTo>
                  <a:lnTo>
                    <a:pt x="88626"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3" name="Google Shape;1243;p33"/>
            <p:cNvSpPr/>
            <p:nvPr/>
          </p:nvSpPr>
          <p:spPr>
            <a:xfrm>
              <a:off x="4086015" y="5085955"/>
              <a:ext cx="761271" cy="985984"/>
            </a:xfrm>
            <a:custGeom>
              <a:avLst/>
              <a:gdLst/>
              <a:ahLst/>
              <a:cxnLst/>
              <a:rect l="l" t="t" r="r" b="b"/>
              <a:pathLst>
                <a:path w="761271" h="985984" extrusionOk="0">
                  <a:moveTo>
                    <a:pt x="761272" y="0"/>
                  </a:moveTo>
                  <a:lnTo>
                    <a:pt x="0" y="985985"/>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4" name="Google Shape;1244;p33"/>
            <p:cNvSpPr/>
            <p:nvPr/>
          </p:nvSpPr>
          <p:spPr>
            <a:xfrm>
              <a:off x="4021250" y="5030230"/>
              <a:ext cx="757863" cy="989396"/>
            </a:xfrm>
            <a:custGeom>
              <a:avLst/>
              <a:gdLst/>
              <a:ahLst/>
              <a:cxnLst/>
              <a:rect l="l" t="t" r="r" b="b"/>
              <a:pathLst>
                <a:path w="757863" h="989396" extrusionOk="0">
                  <a:moveTo>
                    <a:pt x="757863" y="0"/>
                  </a:moveTo>
                  <a:lnTo>
                    <a:pt x="0" y="989397"/>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45" name="Google Shape;1245;p33"/>
          <p:cNvGrpSpPr/>
          <p:nvPr/>
        </p:nvGrpSpPr>
        <p:grpSpPr>
          <a:xfrm>
            <a:off x="372488" y="3643288"/>
            <a:ext cx="1047692" cy="1200611"/>
            <a:chOff x="5683549" y="4745921"/>
            <a:chExt cx="1448689" cy="1660366"/>
          </a:xfrm>
        </p:grpSpPr>
        <p:sp>
          <p:nvSpPr>
            <p:cNvPr id="1246" name="Google Shape;1246;p33"/>
            <p:cNvSpPr/>
            <p:nvPr/>
          </p:nvSpPr>
          <p:spPr>
            <a:xfrm>
              <a:off x="5724453" y="4745921"/>
              <a:ext cx="1406648" cy="1575074"/>
            </a:xfrm>
            <a:custGeom>
              <a:avLst/>
              <a:gdLst/>
              <a:ahLst/>
              <a:cxnLst/>
              <a:rect l="l" t="t" r="r" b="b"/>
              <a:pathLst>
                <a:path w="1406648" h="1575074" extrusionOk="0">
                  <a:moveTo>
                    <a:pt x="484033" y="1575074"/>
                  </a:moveTo>
                  <a:cubicBezTo>
                    <a:pt x="793086" y="1474997"/>
                    <a:pt x="1104413" y="1352176"/>
                    <a:pt x="1406649" y="1233903"/>
                  </a:cubicBezTo>
                  <a:cubicBezTo>
                    <a:pt x="1255531" y="816537"/>
                    <a:pt x="1089642" y="404857"/>
                    <a:pt x="910118" y="0"/>
                  </a:cubicBezTo>
                  <a:cubicBezTo>
                    <a:pt x="603336" y="110312"/>
                    <a:pt x="294283" y="229722"/>
                    <a:pt x="0" y="373014"/>
                  </a:cubicBezTo>
                  <a:lnTo>
                    <a:pt x="484033" y="1575074"/>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7" name="Google Shape;1247;p33"/>
            <p:cNvSpPr/>
            <p:nvPr/>
          </p:nvSpPr>
          <p:spPr>
            <a:xfrm>
              <a:off x="5683549" y="5117797"/>
              <a:ext cx="62492" cy="85292"/>
            </a:xfrm>
            <a:custGeom>
              <a:avLst/>
              <a:gdLst/>
              <a:ahLst/>
              <a:cxnLst/>
              <a:rect l="l" t="t" r="r" b="b"/>
              <a:pathLst>
                <a:path w="62492" h="85292" extrusionOk="0">
                  <a:moveTo>
                    <a:pt x="0" y="85293"/>
                  </a:moveTo>
                  <a:lnTo>
                    <a:pt x="40904" y="0"/>
                  </a:lnTo>
                  <a:lnTo>
                    <a:pt x="62492" y="55725"/>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8" name="Google Shape;1248;p33"/>
            <p:cNvSpPr/>
            <p:nvPr/>
          </p:nvSpPr>
          <p:spPr>
            <a:xfrm>
              <a:off x="5724453" y="4777763"/>
              <a:ext cx="1407785" cy="1593269"/>
            </a:xfrm>
            <a:custGeom>
              <a:avLst/>
              <a:gdLst/>
              <a:ahLst/>
              <a:cxnLst/>
              <a:rect l="l" t="t" r="r" b="b"/>
              <a:pathLst>
                <a:path w="1407785" h="1593269" extrusionOk="0">
                  <a:moveTo>
                    <a:pt x="0" y="405994"/>
                  </a:moveTo>
                  <a:lnTo>
                    <a:pt x="22725" y="349132"/>
                  </a:lnTo>
                  <a:cubicBezTo>
                    <a:pt x="22725" y="349132"/>
                    <a:pt x="685145" y="63685"/>
                    <a:pt x="897619" y="0"/>
                  </a:cubicBezTo>
                  <a:cubicBezTo>
                    <a:pt x="897619" y="0"/>
                    <a:pt x="1298707" y="972338"/>
                    <a:pt x="1407785" y="1248687"/>
                  </a:cubicBezTo>
                  <a:lnTo>
                    <a:pt x="457900" y="1593270"/>
                  </a:lnTo>
                  <a:lnTo>
                    <a:pt x="0" y="40599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9" name="Google Shape;1249;p33"/>
            <p:cNvSpPr/>
            <p:nvPr/>
          </p:nvSpPr>
          <p:spPr>
            <a:xfrm>
              <a:off x="5683549" y="4831213"/>
              <a:ext cx="1406648" cy="1575074"/>
            </a:xfrm>
            <a:custGeom>
              <a:avLst/>
              <a:gdLst/>
              <a:ahLst/>
              <a:cxnLst/>
              <a:rect l="l" t="t" r="r" b="b"/>
              <a:pathLst>
                <a:path w="1406648" h="1575074" extrusionOk="0">
                  <a:moveTo>
                    <a:pt x="484032" y="1575074"/>
                  </a:moveTo>
                  <a:cubicBezTo>
                    <a:pt x="793086" y="1474997"/>
                    <a:pt x="1104412" y="1352176"/>
                    <a:pt x="1406649" y="1233903"/>
                  </a:cubicBezTo>
                  <a:cubicBezTo>
                    <a:pt x="1255531" y="816537"/>
                    <a:pt x="1089641" y="404857"/>
                    <a:pt x="910117" y="0"/>
                  </a:cubicBezTo>
                  <a:cubicBezTo>
                    <a:pt x="603336" y="110312"/>
                    <a:pt x="294283" y="229722"/>
                    <a:pt x="0" y="373014"/>
                  </a:cubicBezTo>
                  <a:lnTo>
                    <a:pt x="484032" y="1575074"/>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0" name="Google Shape;1250;p33"/>
            <p:cNvSpPr/>
            <p:nvPr/>
          </p:nvSpPr>
          <p:spPr>
            <a:xfrm>
              <a:off x="5760813" y="4793685"/>
              <a:ext cx="854442" cy="345720"/>
            </a:xfrm>
            <a:custGeom>
              <a:avLst/>
              <a:gdLst/>
              <a:ahLst/>
              <a:cxnLst/>
              <a:rect l="l" t="t" r="r" b="b"/>
              <a:pathLst>
                <a:path w="854442" h="345720" extrusionOk="0">
                  <a:moveTo>
                    <a:pt x="0" y="345720"/>
                  </a:moveTo>
                  <a:cubicBezTo>
                    <a:pt x="0" y="345720"/>
                    <a:pt x="503348" y="122822"/>
                    <a:pt x="854443"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1" name="Google Shape;1251;p33"/>
            <p:cNvSpPr/>
            <p:nvPr/>
          </p:nvSpPr>
          <p:spPr>
            <a:xfrm>
              <a:off x="5765357" y="4819841"/>
              <a:ext cx="831718" cy="332073"/>
            </a:xfrm>
            <a:custGeom>
              <a:avLst/>
              <a:gdLst/>
              <a:ahLst/>
              <a:cxnLst/>
              <a:rect l="l" t="t" r="r" b="b"/>
              <a:pathLst>
                <a:path w="831718" h="332073" extrusionOk="0">
                  <a:moveTo>
                    <a:pt x="0" y="332074"/>
                  </a:moveTo>
                  <a:cubicBezTo>
                    <a:pt x="0" y="332074"/>
                    <a:pt x="614699" y="56862"/>
                    <a:pt x="831718"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2" name="Google Shape;1252;p33"/>
            <p:cNvSpPr/>
            <p:nvPr/>
          </p:nvSpPr>
          <p:spPr>
            <a:xfrm>
              <a:off x="6623209" y="4820978"/>
              <a:ext cx="488577" cy="1187276"/>
            </a:xfrm>
            <a:custGeom>
              <a:avLst/>
              <a:gdLst/>
              <a:ahLst/>
              <a:cxnLst/>
              <a:rect l="l" t="t" r="r" b="b"/>
              <a:pathLst>
                <a:path w="488577" h="1187276" extrusionOk="0">
                  <a:moveTo>
                    <a:pt x="488577" y="1187276"/>
                  </a:moveTo>
                  <a:lnTo>
                    <a:pt x="0" y="0"/>
                  </a:ln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3" name="Google Shape;1253;p33"/>
            <p:cNvSpPr/>
            <p:nvPr/>
          </p:nvSpPr>
          <p:spPr>
            <a:xfrm>
              <a:off x="6614119" y="4842586"/>
              <a:ext cx="484032" cy="1185001"/>
            </a:xfrm>
            <a:custGeom>
              <a:avLst/>
              <a:gdLst/>
              <a:ahLst/>
              <a:cxnLst/>
              <a:rect l="l" t="t" r="r" b="b"/>
              <a:pathLst>
                <a:path w="484032" h="1185001" extrusionOk="0">
                  <a:moveTo>
                    <a:pt x="0" y="0"/>
                  </a:moveTo>
                  <a:cubicBezTo>
                    <a:pt x="0" y="0"/>
                    <a:pt x="374955" y="868850"/>
                    <a:pt x="484033" y="1185002"/>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4" name="Google Shape;1254;p33"/>
            <p:cNvSpPr/>
            <p:nvPr/>
          </p:nvSpPr>
          <p:spPr>
            <a:xfrm>
              <a:off x="6062923" y="5098388"/>
              <a:ext cx="404216" cy="318115"/>
            </a:xfrm>
            <a:custGeom>
              <a:avLst/>
              <a:gdLst/>
              <a:ahLst/>
              <a:cxnLst/>
              <a:rect l="l" t="t" r="r" b="b"/>
              <a:pathLst>
                <a:path w="404216" h="318115" extrusionOk="0">
                  <a:moveTo>
                    <a:pt x="402350" y="164975"/>
                  </a:moveTo>
                  <a:cubicBezTo>
                    <a:pt x="394397" y="193406"/>
                    <a:pt x="364855" y="209328"/>
                    <a:pt x="337585" y="221837"/>
                  </a:cubicBezTo>
                  <a:cubicBezTo>
                    <a:pt x="283047" y="246856"/>
                    <a:pt x="227372" y="271876"/>
                    <a:pt x="172833" y="296895"/>
                  </a:cubicBezTo>
                  <a:cubicBezTo>
                    <a:pt x="135337" y="313953"/>
                    <a:pt x="89888" y="329875"/>
                    <a:pt x="55801" y="305993"/>
                  </a:cubicBezTo>
                  <a:cubicBezTo>
                    <a:pt x="37622" y="293483"/>
                    <a:pt x="28532" y="271876"/>
                    <a:pt x="21715" y="251405"/>
                  </a:cubicBezTo>
                  <a:cubicBezTo>
                    <a:pt x="12625" y="228661"/>
                    <a:pt x="4671" y="204779"/>
                    <a:pt x="1263" y="179760"/>
                  </a:cubicBezTo>
                  <a:cubicBezTo>
                    <a:pt x="-1010" y="162701"/>
                    <a:pt x="-1010" y="143368"/>
                    <a:pt x="8080" y="129721"/>
                  </a:cubicBezTo>
                  <a:cubicBezTo>
                    <a:pt x="13761" y="121760"/>
                    <a:pt x="21715" y="114937"/>
                    <a:pt x="29668" y="109251"/>
                  </a:cubicBezTo>
                  <a:cubicBezTo>
                    <a:pt x="103523" y="56938"/>
                    <a:pt x="191012" y="18272"/>
                    <a:pt x="280774" y="2350"/>
                  </a:cubicBezTo>
                  <a:cubicBezTo>
                    <a:pt x="311452" y="-3336"/>
                    <a:pt x="336449" y="76"/>
                    <a:pt x="355765" y="26232"/>
                  </a:cubicBezTo>
                  <a:cubicBezTo>
                    <a:pt x="378490" y="55801"/>
                    <a:pt x="412576" y="127447"/>
                    <a:pt x="402350" y="16497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55" name="Google Shape;1255;p33"/>
          <p:cNvGrpSpPr/>
          <p:nvPr/>
        </p:nvGrpSpPr>
        <p:grpSpPr>
          <a:xfrm>
            <a:off x="1980575" y="425339"/>
            <a:ext cx="413382" cy="592494"/>
            <a:chOff x="4541362" y="1315866"/>
            <a:chExt cx="816637" cy="1170474"/>
          </a:xfrm>
        </p:grpSpPr>
        <p:sp>
          <p:nvSpPr>
            <p:cNvPr id="1256" name="Google Shape;1256;p33"/>
            <p:cNvSpPr/>
            <p:nvPr/>
          </p:nvSpPr>
          <p:spPr>
            <a:xfrm>
              <a:off x="4655072" y="1427237"/>
              <a:ext cx="611404" cy="838368"/>
            </a:xfrm>
            <a:custGeom>
              <a:avLst/>
              <a:gdLst/>
              <a:ahLst/>
              <a:cxnLst/>
              <a:rect l="l" t="t" r="r" b="b"/>
              <a:pathLst>
                <a:path w="611404" h="838368" extrusionOk="0">
                  <a:moveTo>
                    <a:pt x="49050" y="768997"/>
                  </a:moveTo>
                  <a:cubicBezTo>
                    <a:pt x="63821" y="712135"/>
                    <a:pt x="76320" y="652998"/>
                    <a:pt x="66094" y="594999"/>
                  </a:cubicBezTo>
                  <a:cubicBezTo>
                    <a:pt x="59276" y="555196"/>
                    <a:pt x="41097" y="518804"/>
                    <a:pt x="27462" y="480138"/>
                  </a:cubicBezTo>
                  <a:cubicBezTo>
                    <a:pt x="-11170" y="374375"/>
                    <a:pt x="-11170" y="253828"/>
                    <a:pt x="41097" y="153751"/>
                  </a:cubicBezTo>
                  <a:cubicBezTo>
                    <a:pt x="82001" y="76419"/>
                    <a:pt x="153583" y="11596"/>
                    <a:pt x="239936" y="1361"/>
                  </a:cubicBezTo>
                  <a:cubicBezTo>
                    <a:pt x="271751" y="-2050"/>
                    <a:pt x="303565" y="1361"/>
                    <a:pt x="334243" y="7047"/>
                  </a:cubicBezTo>
                  <a:cubicBezTo>
                    <a:pt x="418324" y="21831"/>
                    <a:pt x="502405" y="54811"/>
                    <a:pt x="555807" y="120771"/>
                  </a:cubicBezTo>
                  <a:cubicBezTo>
                    <a:pt x="598984" y="175359"/>
                    <a:pt x="616027" y="247004"/>
                    <a:pt x="610346" y="316376"/>
                  </a:cubicBezTo>
                  <a:cubicBezTo>
                    <a:pt x="603529" y="385748"/>
                    <a:pt x="573987" y="450570"/>
                    <a:pt x="533083" y="507432"/>
                  </a:cubicBezTo>
                  <a:cubicBezTo>
                    <a:pt x="508086" y="541549"/>
                    <a:pt x="479680" y="572255"/>
                    <a:pt x="452411" y="604097"/>
                  </a:cubicBezTo>
                  <a:cubicBezTo>
                    <a:pt x="395599" y="672331"/>
                    <a:pt x="339924" y="757624"/>
                    <a:pt x="301293" y="838368"/>
                  </a:cubicBezTo>
                  <a:lnTo>
                    <a:pt x="49050" y="768997"/>
                  </a:ln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7" name="Google Shape;1257;p33"/>
            <p:cNvSpPr/>
            <p:nvPr/>
          </p:nvSpPr>
          <p:spPr>
            <a:xfrm>
              <a:off x="4668226" y="2195097"/>
              <a:ext cx="285865" cy="291243"/>
            </a:xfrm>
            <a:custGeom>
              <a:avLst/>
              <a:gdLst/>
              <a:ahLst/>
              <a:cxnLst/>
              <a:rect l="l" t="t" r="r" b="b"/>
              <a:pathLst>
                <a:path w="285865" h="291243" extrusionOk="0">
                  <a:moveTo>
                    <a:pt x="34759" y="0"/>
                  </a:moveTo>
                  <a:cubicBezTo>
                    <a:pt x="27942" y="34117"/>
                    <a:pt x="15443" y="65960"/>
                    <a:pt x="7490" y="100077"/>
                  </a:cubicBezTo>
                  <a:cubicBezTo>
                    <a:pt x="-464" y="134194"/>
                    <a:pt x="-3872" y="169448"/>
                    <a:pt x="6354" y="202428"/>
                  </a:cubicBezTo>
                  <a:cubicBezTo>
                    <a:pt x="19988" y="243369"/>
                    <a:pt x="55211" y="277486"/>
                    <a:pt x="97252" y="287721"/>
                  </a:cubicBezTo>
                  <a:cubicBezTo>
                    <a:pt x="139292" y="297956"/>
                    <a:pt x="185878" y="285447"/>
                    <a:pt x="217692" y="255878"/>
                  </a:cubicBezTo>
                  <a:cubicBezTo>
                    <a:pt x="241553" y="233134"/>
                    <a:pt x="255187" y="201291"/>
                    <a:pt x="264277" y="169448"/>
                  </a:cubicBezTo>
                  <a:cubicBezTo>
                    <a:pt x="273367" y="137606"/>
                    <a:pt x="277912" y="104626"/>
                    <a:pt x="285865" y="71646"/>
                  </a:cubicBezTo>
                  <a:lnTo>
                    <a:pt x="34759" y="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8" name="Google Shape;1258;p33"/>
            <p:cNvSpPr/>
            <p:nvPr/>
          </p:nvSpPr>
          <p:spPr>
            <a:xfrm>
              <a:off x="4791611" y="1843499"/>
              <a:ext cx="223552" cy="393675"/>
            </a:xfrm>
            <a:custGeom>
              <a:avLst/>
              <a:gdLst/>
              <a:ahLst/>
              <a:cxnLst/>
              <a:rect l="l" t="t" r="r" b="b"/>
              <a:pathLst>
                <a:path w="223552" h="393675" extrusionOk="0">
                  <a:moveTo>
                    <a:pt x="73855" y="393675"/>
                  </a:moveTo>
                  <a:cubicBezTo>
                    <a:pt x="80672" y="269717"/>
                    <a:pt x="122712" y="148032"/>
                    <a:pt x="192022" y="44544"/>
                  </a:cubicBezTo>
                  <a:cubicBezTo>
                    <a:pt x="196567" y="37720"/>
                    <a:pt x="202248" y="30897"/>
                    <a:pt x="209066" y="26348"/>
                  </a:cubicBezTo>
                  <a:cubicBezTo>
                    <a:pt x="212474" y="24073"/>
                    <a:pt x="217019" y="24073"/>
                    <a:pt x="220428" y="26348"/>
                  </a:cubicBezTo>
                  <a:cubicBezTo>
                    <a:pt x="224973" y="29759"/>
                    <a:pt x="223836" y="36583"/>
                    <a:pt x="221564" y="42269"/>
                  </a:cubicBezTo>
                  <a:cubicBezTo>
                    <a:pt x="210202" y="70700"/>
                    <a:pt x="192022" y="95719"/>
                    <a:pt x="168161" y="113915"/>
                  </a:cubicBezTo>
                  <a:cubicBezTo>
                    <a:pt x="151118" y="127562"/>
                    <a:pt x="131802" y="137797"/>
                    <a:pt x="111350" y="141209"/>
                  </a:cubicBezTo>
                  <a:cubicBezTo>
                    <a:pt x="90898" y="144620"/>
                    <a:pt x="67037" y="140072"/>
                    <a:pt x="51130" y="127562"/>
                  </a:cubicBezTo>
                  <a:cubicBezTo>
                    <a:pt x="40904" y="118464"/>
                    <a:pt x="32951" y="107092"/>
                    <a:pt x="27269" y="94582"/>
                  </a:cubicBezTo>
                  <a:cubicBezTo>
                    <a:pt x="18179" y="71837"/>
                    <a:pt x="18179" y="44544"/>
                    <a:pt x="27269" y="21799"/>
                  </a:cubicBezTo>
                  <a:cubicBezTo>
                    <a:pt x="31814" y="9289"/>
                    <a:pt x="45449" y="-4358"/>
                    <a:pt x="57947" y="1328"/>
                  </a:cubicBezTo>
                  <a:cubicBezTo>
                    <a:pt x="65901" y="5877"/>
                    <a:pt x="68174" y="16113"/>
                    <a:pt x="69310" y="25211"/>
                  </a:cubicBezTo>
                  <a:cubicBezTo>
                    <a:pt x="74991" y="75249"/>
                    <a:pt x="65901" y="124150"/>
                    <a:pt x="56811" y="173051"/>
                  </a:cubicBezTo>
                  <a:cubicBezTo>
                    <a:pt x="44313" y="242423"/>
                    <a:pt x="31814" y="311794"/>
                    <a:pt x="0" y="374342"/>
                  </a:cubicBez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9" name="Google Shape;1259;p33"/>
            <p:cNvSpPr/>
            <p:nvPr/>
          </p:nvSpPr>
          <p:spPr>
            <a:xfrm>
              <a:off x="4679125" y="2282664"/>
              <a:ext cx="259059" cy="60273"/>
            </a:xfrm>
            <a:custGeom>
              <a:avLst/>
              <a:gdLst/>
              <a:ahLst/>
              <a:cxnLst/>
              <a:rect l="l" t="t" r="r" b="b"/>
              <a:pathLst>
                <a:path w="259059" h="60273" extrusionOk="0">
                  <a:moveTo>
                    <a:pt x="259060" y="60274"/>
                  </a:moveTo>
                  <a:lnTo>
                    <a:pt x="0" y="0"/>
                  </a:ln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0" name="Google Shape;1260;p33"/>
            <p:cNvSpPr/>
            <p:nvPr/>
          </p:nvSpPr>
          <p:spPr>
            <a:xfrm>
              <a:off x="4668899" y="2357722"/>
              <a:ext cx="239743" cy="65959"/>
            </a:xfrm>
            <a:custGeom>
              <a:avLst/>
              <a:gdLst/>
              <a:ahLst/>
              <a:cxnLst/>
              <a:rect l="l" t="t" r="r" b="b"/>
              <a:pathLst>
                <a:path w="239743" h="65959" extrusionOk="0">
                  <a:moveTo>
                    <a:pt x="239744" y="65960"/>
                  </a:moveTo>
                  <a:lnTo>
                    <a:pt x="0" y="0"/>
                  </a:ln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261" name="Google Shape;1261;p33"/>
            <p:cNvGrpSpPr/>
            <p:nvPr/>
          </p:nvGrpSpPr>
          <p:grpSpPr>
            <a:xfrm>
              <a:off x="4541362" y="1315866"/>
              <a:ext cx="816637" cy="549111"/>
              <a:chOff x="4541362" y="1315866"/>
              <a:chExt cx="816637" cy="549111"/>
            </a:xfrm>
          </p:grpSpPr>
          <p:sp>
            <p:nvSpPr>
              <p:cNvPr id="1262" name="Google Shape;1262;p33"/>
              <p:cNvSpPr/>
              <p:nvPr/>
            </p:nvSpPr>
            <p:spPr>
              <a:xfrm>
                <a:off x="5052944" y="1322606"/>
                <a:ext cx="34510" cy="75571"/>
              </a:xfrm>
              <a:custGeom>
                <a:avLst/>
                <a:gdLst/>
                <a:ahLst/>
                <a:cxnLst/>
                <a:rect l="l" t="t" r="r" b="b"/>
                <a:pathLst>
                  <a:path w="34510" h="75571" extrusionOk="0">
                    <a:moveTo>
                      <a:pt x="34087" y="5915"/>
                    </a:moveTo>
                    <a:cubicBezTo>
                      <a:pt x="36359" y="29797"/>
                      <a:pt x="29542" y="54816"/>
                      <a:pt x="12498" y="73012"/>
                    </a:cubicBezTo>
                    <a:cubicBezTo>
                      <a:pt x="9090" y="76424"/>
                      <a:pt x="4545" y="76424"/>
                      <a:pt x="2272" y="73012"/>
                    </a:cubicBezTo>
                    <a:cubicBezTo>
                      <a:pt x="0" y="70738"/>
                      <a:pt x="0" y="68463"/>
                      <a:pt x="0" y="66189"/>
                    </a:cubicBezTo>
                    <a:cubicBezTo>
                      <a:pt x="2272" y="54816"/>
                      <a:pt x="5681" y="44581"/>
                      <a:pt x="9090" y="34346"/>
                    </a:cubicBezTo>
                    <a:cubicBezTo>
                      <a:pt x="12498" y="24111"/>
                      <a:pt x="15907" y="13876"/>
                      <a:pt x="21588" y="3641"/>
                    </a:cubicBezTo>
                    <a:cubicBezTo>
                      <a:pt x="23860" y="-2045"/>
                      <a:pt x="34087" y="-908"/>
                      <a:pt x="34087" y="5915"/>
                    </a:cubicBezTo>
                    <a:lnTo>
                      <a:pt x="34087" y="5915"/>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3" name="Google Shape;1263;p33"/>
              <p:cNvSpPr/>
              <p:nvPr/>
            </p:nvSpPr>
            <p:spPr>
              <a:xfrm>
                <a:off x="4934776" y="1315866"/>
                <a:ext cx="22724" cy="62739"/>
              </a:xfrm>
              <a:custGeom>
                <a:avLst/>
                <a:gdLst/>
                <a:ahLst/>
                <a:cxnLst/>
                <a:rect l="l" t="t" r="r" b="b"/>
                <a:pathLst>
                  <a:path w="22724" h="62739" extrusionOk="0">
                    <a:moveTo>
                      <a:pt x="15907" y="4695"/>
                    </a:moveTo>
                    <a:cubicBezTo>
                      <a:pt x="24997" y="21753"/>
                      <a:pt x="24997" y="42223"/>
                      <a:pt x="15907" y="59282"/>
                    </a:cubicBezTo>
                    <a:cubicBezTo>
                      <a:pt x="13635" y="62694"/>
                      <a:pt x="9090" y="63831"/>
                      <a:pt x="5681" y="61556"/>
                    </a:cubicBezTo>
                    <a:cubicBezTo>
                      <a:pt x="3409" y="60419"/>
                      <a:pt x="2273" y="59282"/>
                      <a:pt x="2273" y="57007"/>
                    </a:cubicBezTo>
                    <a:cubicBezTo>
                      <a:pt x="0" y="47910"/>
                      <a:pt x="0" y="39949"/>
                      <a:pt x="0" y="30851"/>
                    </a:cubicBezTo>
                    <a:cubicBezTo>
                      <a:pt x="1136" y="22890"/>
                      <a:pt x="-1136" y="-2129"/>
                      <a:pt x="11362" y="146"/>
                    </a:cubicBezTo>
                    <a:cubicBezTo>
                      <a:pt x="13635" y="2420"/>
                      <a:pt x="14771" y="3557"/>
                      <a:pt x="15907" y="4695"/>
                    </a:cubicBezTo>
                    <a:lnTo>
                      <a:pt x="15907" y="4695"/>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4" name="Google Shape;1264;p33"/>
              <p:cNvSpPr/>
              <p:nvPr/>
            </p:nvSpPr>
            <p:spPr>
              <a:xfrm>
                <a:off x="4786636" y="1345769"/>
                <a:ext cx="31684" cy="63496"/>
              </a:xfrm>
              <a:custGeom>
                <a:avLst/>
                <a:gdLst/>
                <a:ahLst/>
                <a:cxnLst/>
                <a:rect l="l" t="t" r="r" b="b"/>
                <a:pathLst>
                  <a:path w="31684" h="63496" extrusionOk="0">
                    <a:moveTo>
                      <a:pt x="12929" y="3223"/>
                    </a:moveTo>
                    <a:cubicBezTo>
                      <a:pt x="19747" y="12321"/>
                      <a:pt x="43607" y="61222"/>
                      <a:pt x="24291" y="63496"/>
                    </a:cubicBezTo>
                    <a:cubicBezTo>
                      <a:pt x="22019" y="63496"/>
                      <a:pt x="19747" y="62359"/>
                      <a:pt x="18610" y="61222"/>
                    </a:cubicBezTo>
                    <a:cubicBezTo>
                      <a:pt x="4976" y="46438"/>
                      <a:pt x="-1842" y="27105"/>
                      <a:pt x="431" y="6635"/>
                    </a:cubicBezTo>
                    <a:cubicBezTo>
                      <a:pt x="431" y="-189"/>
                      <a:pt x="9521" y="-2463"/>
                      <a:pt x="12929" y="3223"/>
                    </a:cubicBezTo>
                    <a:lnTo>
                      <a:pt x="12929" y="322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5" name="Google Shape;1265;p33"/>
              <p:cNvSpPr/>
              <p:nvPr/>
            </p:nvSpPr>
            <p:spPr>
              <a:xfrm>
                <a:off x="4656009" y="1453618"/>
                <a:ext cx="43004" cy="40306"/>
              </a:xfrm>
              <a:custGeom>
                <a:avLst/>
                <a:gdLst/>
                <a:ahLst/>
                <a:cxnLst/>
                <a:rect l="l" t="t" r="r" b="b"/>
                <a:pathLst>
                  <a:path w="43004" h="40306" extrusionOk="0">
                    <a:moveTo>
                      <a:pt x="9481" y="0"/>
                    </a:moveTo>
                    <a:cubicBezTo>
                      <a:pt x="20843" y="2274"/>
                      <a:pt x="56066" y="29568"/>
                      <a:pt x="37887" y="39803"/>
                    </a:cubicBezTo>
                    <a:cubicBezTo>
                      <a:pt x="24252" y="45490"/>
                      <a:pt x="-18925" y="1137"/>
                      <a:pt x="9481" y="0"/>
                    </a:cubicBezTo>
                    <a:lnTo>
                      <a:pt x="9481"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6" name="Google Shape;1266;p33"/>
              <p:cNvSpPr/>
              <p:nvPr/>
            </p:nvSpPr>
            <p:spPr>
              <a:xfrm>
                <a:off x="4575951" y="1578821"/>
                <a:ext cx="53331" cy="34345"/>
              </a:xfrm>
              <a:custGeom>
                <a:avLst/>
                <a:gdLst/>
                <a:ahLst/>
                <a:cxnLst/>
                <a:rect l="l" t="t" r="r" b="b"/>
                <a:pathLst>
                  <a:path w="53331" h="34345" extrusionOk="0">
                    <a:moveTo>
                      <a:pt x="10004" y="1030"/>
                    </a:moveTo>
                    <a:cubicBezTo>
                      <a:pt x="24774" y="7853"/>
                      <a:pt x="35001" y="11265"/>
                      <a:pt x="48635" y="19226"/>
                    </a:cubicBezTo>
                    <a:cubicBezTo>
                      <a:pt x="55453" y="21500"/>
                      <a:pt x="54316" y="31735"/>
                      <a:pt x="48635" y="32873"/>
                    </a:cubicBezTo>
                    <a:cubicBezTo>
                      <a:pt x="29319" y="38559"/>
                      <a:pt x="7731" y="27186"/>
                      <a:pt x="914" y="8991"/>
                    </a:cubicBezTo>
                    <a:cubicBezTo>
                      <a:pt x="-2495" y="3304"/>
                      <a:pt x="4323" y="-2382"/>
                      <a:pt x="10004" y="1030"/>
                    </a:cubicBezTo>
                    <a:lnTo>
                      <a:pt x="10004" y="103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7" name="Google Shape;1267;p33"/>
              <p:cNvSpPr/>
              <p:nvPr/>
            </p:nvSpPr>
            <p:spPr>
              <a:xfrm>
                <a:off x="5181305" y="1386938"/>
                <a:ext cx="36391" cy="58740"/>
              </a:xfrm>
              <a:custGeom>
                <a:avLst/>
                <a:gdLst/>
                <a:ahLst/>
                <a:cxnLst/>
                <a:rect l="l" t="t" r="r" b="b"/>
                <a:pathLst>
                  <a:path w="36391" h="58740" extrusionOk="0">
                    <a:moveTo>
                      <a:pt x="36391" y="7544"/>
                    </a:moveTo>
                    <a:cubicBezTo>
                      <a:pt x="36391" y="18916"/>
                      <a:pt x="18212" y="70092"/>
                      <a:pt x="2304" y="56445"/>
                    </a:cubicBezTo>
                    <a:cubicBezTo>
                      <a:pt x="1168" y="55308"/>
                      <a:pt x="32" y="53033"/>
                      <a:pt x="32" y="50759"/>
                    </a:cubicBezTo>
                    <a:cubicBezTo>
                      <a:pt x="-1104" y="39387"/>
                      <a:pt x="28438" y="-20887"/>
                      <a:pt x="36391" y="7544"/>
                    </a:cubicBezTo>
                    <a:lnTo>
                      <a:pt x="36391" y="7544"/>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8" name="Google Shape;1268;p33"/>
              <p:cNvSpPr/>
              <p:nvPr/>
            </p:nvSpPr>
            <p:spPr>
              <a:xfrm>
                <a:off x="5294960" y="1520185"/>
                <a:ext cx="60219" cy="32705"/>
              </a:xfrm>
              <a:custGeom>
                <a:avLst/>
                <a:gdLst/>
                <a:ahLst/>
                <a:cxnLst/>
                <a:rect l="l" t="t" r="r" b="b"/>
                <a:pathLst>
                  <a:path w="60219" h="32705" extrusionOk="0">
                    <a:moveTo>
                      <a:pt x="57948" y="13040"/>
                    </a:moveTo>
                    <a:cubicBezTo>
                      <a:pt x="49994" y="22137"/>
                      <a:pt x="1136" y="44882"/>
                      <a:pt x="0" y="24412"/>
                    </a:cubicBezTo>
                    <a:cubicBezTo>
                      <a:pt x="0" y="22137"/>
                      <a:pt x="1136" y="19863"/>
                      <a:pt x="2273" y="18726"/>
                    </a:cubicBezTo>
                    <a:cubicBezTo>
                      <a:pt x="9090" y="11902"/>
                      <a:pt x="18180" y="8491"/>
                      <a:pt x="26133" y="5079"/>
                    </a:cubicBezTo>
                    <a:cubicBezTo>
                      <a:pt x="34087" y="2804"/>
                      <a:pt x="59084" y="-6293"/>
                      <a:pt x="60220" y="7353"/>
                    </a:cubicBezTo>
                    <a:cubicBezTo>
                      <a:pt x="60220" y="9628"/>
                      <a:pt x="59084" y="11902"/>
                      <a:pt x="57948" y="13040"/>
                    </a:cubicBezTo>
                    <a:lnTo>
                      <a:pt x="57948" y="1304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9" name="Google Shape;1269;p33"/>
              <p:cNvSpPr/>
              <p:nvPr/>
            </p:nvSpPr>
            <p:spPr>
              <a:xfrm>
                <a:off x="5314312" y="1675783"/>
                <a:ext cx="43687" cy="22377"/>
              </a:xfrm>
              <a:custGeom>
                <a:avLst/>
                <a:gdLst/>
                <a:ahLst/>
                <a:cxnLst/>
                <a:rect l="l" t="t" r="r" b="b"/>
                <a:pathLst>
                  <a:path w="43687" h="22377" extrusionOk="0">
                    <a:moveTo>
                      <a:pt x="39732" y="17792"/>
                    </a:moveTo>
                    <a:cubicBezTo>
                      <a:pt x="30641" y="24615"/>
                      <a:pt x="-6854" y="25753"/>
                      <a:pt x="1100" y="7557"/>
                    </a:cubicBezTo>
                    <a:cubicBezTo>
                      <a:pt x="7917" y="-6090"/>
                      <a:pt x="57911" y="-404"/>
                      <a:pt x="39732" y="17792"/>
                    </a:cubicBezTo>
                    <a:lnTo>
                      <a:pt x="39732" y="17792"/>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0" name="Google Shape;1270;p33"/>
              <p:cNvSpPr/>
              <p:nvPr/>
            </p:nvSpPr>
            <p:spPr>
              <a:xfrm>
                <a:off x="5299467" y="1839141"/>
                <a:ext cx="47244" cy="25836"/>
              </a:xfrm>
              <a:custGeom>
                <a:avLst/>
                <a:gdLst/>
                <a:ahLst/>
                <a:cxnLst/>
                <a:rect l="l" t="t" r="r" b="b"/>
                <a:pathLst>
                  <a:path w="47244" h="25836" extrusionOk="0">
                    <a:moveTo>
                      <a:pt x="44351" y="21608"/>
                    </a:moveTo>
                    <a:cubicBezTo>
                      <a:pt x="30716" y="29568"/>
                      <a:pt x="10264" y="26157"/>
                      <a:pt x="1174" y="12510"/>
                    </a:cubicBezTo>
                    <a:cubicBezTo>
                      <a:pt x="-2234" y="7961"/>
                      <a:pt x="2310" y="0"/>
                      <a:pt x="7992" y="0"/>
                    </a:cubicBezTo>
                    <a:cubicBezTo>
                      <a:pt x="21626" y="0"/>
                      <a:pt x="30716" y="3412"/>
                      <a:pt x="43215" y="9098"/>
                    </a:cubicBezTo>
                    <a:cubicBezTo>
                      <a:pt x="47759" y="11372"/>
                      <a:pt x="48896" y="19333"/>
                      <a:pt x="44351" y="21608"/>
                    </a:cubicBezTo>
                    <a:lnTo>
                      <a:pt x="44351" y="21608"/>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1" name="Google Shape;1271;p33"/>
              <p:cNvSpPr/>
              <p:nvPr/>
            </p:nvSpPr>
            <p:spPr>
              <a:xfrm>
                <a:off x="4541362" y="1716604"/>
                <a:ext cx="54129" cy="36719"/>
              </a:xfrm>
              <a:custGeom>
                <a:avLst/>
                <a:gdLst/>
                <a:ahLst/>
                <a:cxnLst/>
                <a:rect l="l" t="t" r="r" b="b"/>
                <a:pathLst>
                  <a:path w="54129" h="36719" extrusionOk="0">
                    <a:moveTo>
                      <a:pt x="8232" y="853"/>
                    </a:moveTo>
                    <a:cubicBezTo>
                      <a:pt x="25276" y="5402"/>
                      <a:pt x="37774" y="12225"/>
                      <a:pt x="51409" y="22460"/>
                    </a:cubicBezTo>
                    <a:cubicBezTo>
                      <a:pt x="54818" y="24735"/>
                      <a:pt x="54818" y="30421"/>
                      <a:pt x="52545" y="33833"/>
                    </a:cubicBezTo>
                    <a:cubicBezTo>
                      <a:pt x="43456" y="40656"/>
                      <a:pt x="29821" y="33833"/>
                      <a:pt x="20731" y="29284"/>
                    </a:cubicBezTo>
                    <a:cubicBezTo>
                      <a:pt x="13914" y="24735"/>
                      <a:pt x="-8811" y="9951"/>
                      <a:pt x="3688" y="853"/>
                    </a:cubicBezTo>
                    <a:cubicBezTo>
                      <a:pt x="4824" y="-284"/>
                      <a:pt x="7096" y="-284"/>
                      <a:pt x="8232" y="853"/>
                    </a:cubicBezTo>
                    <a:lnTo>
                      <a:pt x="8232" y="85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272" name="Google Shape;1272;p33"/>
            <p:cNvSpPr/>
            <p:nvPr/>
          </p:nvSpPr>
          <p:spPr>
            <a:xfrm>
              <a:off x="4720668" y="1509900"/>
              <a:ext cx="304797" cy="461526"/>
            </a:xfrm>
            <a:custGeom>
              <a:avLst/>
              <a:gdLst/>
              <a:ahLst/>
              <a:cxnLst/>
              <a:rect l="l" t="t" r="r" b="b"/>
              <a:pathLst>
                <a:path w="304797" h="461526" extrusionOk="0">
                  <a:moveTo>
                    <a:pt x="298189" y="71089"/>
                  </a:moveTo>
                  <a:cubicBezTo>
                    <a:pt x="311823" y="108618"/>
                    <a:pt x="303870" y="152970"/>
                    <a:pt x="278873" y="182538"/>
                  </a:cubicBezTo>
                  <a:cubicBezTo>
                    <a:pt x="261829" y="201871"/>
                    <a:pt x="239105" y="215518"/>
                    <a:pt x="217516" y="229165"/>
                  </a:cubicBezTo>
                  <a:cubicBezTo>
                    <a:pt x="190247" y="247361"/>
                    <a:pt x="161841" y="267831"/>
                    <a:pt x="148207" y="297399"/>
                  </a:cubicBezTo>
                  <a:cubicBezTo>
                    <a:pt x="134572" y="326967"/>
                    <a:pt x="134572" y="359947"/>
                    <a:pt x="136844" y="392927"/>
                  </a:cubicBezTo>
                  <a:cubicBezTo>
                    <a:pt x="139117" y="414535"/>
                    <a:pt x="140253" y="438417"/>
                    <a:pt x="124346" y="453201"/>
                  </a:cubicBezTo>
                  <a:cubicBezTo>
                    <a:pt x="108439" y="466848"/>
                    <a:pt x="82305" y="462299"/>
                    <a:pt x="65262" y="449789"/>
                  </a:cubicBezTo>
                  <a:cubicBezTo>
                    <a:pt x="32311" y="425907"/>
                    <a:pt x="19813" y="382692"/>
                    <a:pt x="11859" y="342889"/>
                  </a:cubicBezTo>
                  <a:cubicBezTo>
                    <a:pt x="2769" y="292850"/>
                    <a:pt x="-4048" y="241674"/>
                    <a:pt x="2769" y="191636"/>
                  </a:cubicBezTo>
                  <a:cubicBezTo>
                    <a:pt x="8451" y="141598"/>
                    <a:pt x="27766" y="91559"/>
                    <a:pt x="62990" y="55167"/>
                  </a:cubicBezTo>
                  <a:cubicBezTo>
                    <a:pt x="125482" y="-10792"/>
                    <a:pt x="260693" y="-31263"/>
                    <a:pt x="298189" y="71089"/>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3" name="Google Shape;1273;p33"/>
            <p:cNvSpPr/>
            <p:nvPr/>
          </p:nvSpPr>
          <p:spPr>
            <a:xfrm>
              <a:off x="5090232" y="1580076"/>
              <a:ext cx="126345" cy="312799"/>
            </a:xfrm>
            <a:custGeom>
              <a:avLst/>
              <a:gdLst/>
              <a:ahLst/>
              <a:cxnLst/>
              <a:rect l="l" t="t" r="r" b="b"/>
              <a:pathLst>
                <a:path w="126345" h="312799" extrusionOk="0">
                  <a:moveTo>
                    <a:pt x="96786" y="267026"/>
                  </a:moveTo>
                  <a:cubicBezTo>
                    <a:pt x="88832" y="282947"/>
                    <a:pt x="77470" y="297731"/>
                    <a:pt x="62699" y="305692"/>
                  </a:cubicBezTo>
                  <a:cubicBezTo>
                    <a:pt x="47928" y="314790"/>
                    <a:pt x="27476" y="315927"/>
                    <a:pt x="13842" y="304555"/>
                  </a:cubicBezTo>
                  <a:cubicBezTo>
                    <a:pt x="2479" y="295457"/>
                    <a:pt x="-929" y="278398"/>
                    <a:pt x="207" y="263614"/>
                  </a:cubicBezTo>
                  <a:cubicBezTo>
                    <a:pt x="3615" y="240869"/>
                    <a:pt x="18387" y="220399"/>
                    <a:pt x="27476" y="199929"/>
                  </a:cubicBezTo>
                  <a:cubicBezTo>
                    <a:pt x="41111" y="168086"/>
                    <a:pt x="43383" y="129420"/>
                    <a:pt x="30885" y="96440"/>
                  </a:cubicBezTo>
                  <a:cubicBezTo>
                    <a:pt x="22931" y="73696"/>
                    <a:pt x="9297" y="50951"/>
                    <a:pt x="16114" y="28206"/>
                  </a:cubicBezTo>
                  <a:cubicBezTo>
                    <a:pt x="20659" y="14559"/>
                    <a:pt x="33157" y="3187"/>
                    <a:pt x="46792" y="912"/>
                  </a:cubicBezTo>
                  <a:cubicBezTo>
                    <a:pt x="99059" y="-9323"/>
                    <a:pt x="117238" y="69147"/>
                    <a:pt x="122919" y="106675"/>
                  </a:cubicBezTo>
                  <a:cubicBezTo>
                    <a:pt x="132009" y="161263"/>
                    <a:pt x="122919" y="218125"/>
                    <a:pt x="96786" y="267026"/>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74" name="Google Shape;1274;p33"/>
          <p:cNvGrpSpPr/>
          <p:nvPr/>
        </p:nvGrpSpPr>
        <p:grpSpPr>
          <a:xfrm rot="779372">
            <a:off x="5195040" y="219843"/>
            <a:ext cx="4242027" cy="1003486"/>
            <a:chOff x="6588852" y="-559632"/>
            <a:chExt cx="2787993" cy="659565"/>
          </a:xfrm>
        </p:grpSpPr>
        <p:sp>
          <p:nvSpPr>
            <p:cNvPr id="1275" name="Google Shape;1275;p33"/>
            <p:cNvSpPr/>
            <p:nvPr/>
          </p:nvSpPr>
          <p:spPr>
            <a:xfrm>
              <a:off x="6879535" y="-464341"/>
              <a:ext cx="291743" cy="258602"/>
            </a:xfrm>
            <a:custGeom>
              <a:avLst/>
              <a:gdLst/>
              <a:ahLst/>
              <a:cxnLst/>
              <a:rect l="l" t="t" r="r" b="b"/>
              <a:pathLst>
                <a:path w="655602" h="581128" extrusionOk="0">
                  <a:moveTo>
                    <a:pt x="655603" y="162625"/>
                  </a:moveTo>
                  <a:lnTo>
                    <a:pt x="193159" y="581128"/>
                  </a:lnTo>
                  <a:lnTo>
                    <a:pt x="0" y="0"/>
                  </a:lnTo>
                  <a:cubicBezTo>
                    <a:pt x="0" y="0"/>
                    <a:pt x="312462" y="83018"/>
                    <a:pt x="655603" y="162625"/>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6" name="Google Shape;1276;p33"/>
            <p:cNvSpPr/>
            <p:nvPr/>
          </p:nvSpPr>
          <p:spPr>
            <a:xfrm>
              <a:off x="7270995" y="-371078"/>
              <a:ext cx="293765" cy="255565"/>
            </a:xfrm>
            <a:custGeom>
              <a:avLst/>
              <a:gdLst/>
              <a:ahLst/>
              <a:cxnLst/>
              <a:rect l="l" t="t" r="r" b="b"/>
              <a:pathLst>
                <a:path w="660147" h="574304" extrusionOk="0">
                  <a:moveTo>
                    <a:pt x="660148" y="142155"/>
                  </a:moveTo>
                  <a:lnTo>
                    <a:pt x="211338" y="574305"/>
                  </a:lnTo>
                  <a:lnTo>
                    <a:pt x="0" y="0"/>
                  </a:lnTo>
                  <a:cubicBezTo>
                    <a:pt x="0" y="1137"/>
                    <a:pt x="315871" y="73920"/>
                    <a:pt x="660148" y="14215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7" name="Google Shape;1277;p33"/>
            <p:cNvSpPr/>
            <p:nvPr/>
          </p:nvSpPr>
          <p:spPr>
            <a:xfrm>
              <a:off x="7664987" y="-286938"/>
              <a:ext cx="296799" cy="251011"/>
            </a:xfrm>
            <a:custGeom>
              <a:avLst/>
              <a:gdLst/>
              <a:ahLst/>
              <a:cxnLst/>
              <a:rect l="l" t="t" r="r" b="b"/>
              <a:pathLst>
                <a:path w="666964" h="564069" extrusionOk="0">
                  <a:moveTo>
                    <a:pt x="666965" y="111449"/>
                  </a:moveTo>
                  <a:lnTo>
                    <a:pt x="237471" y="564070"/>
                  </a:lnTo>
                  <a:lnTo>
                    <a:pt x="0" y="0"/>
                  </a:lnTo>
                  <a:cubicBezTo>
                    <a:pt x="0" y="0"/>
                    <a:pt x="319280" y="59136"/>
                    <a:pt x="666965" y="1114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8" name="Google Shape;1278;p33"/>
            <p:cNvSpPr/>
            <p:nvPr/>
          </p:nvSpPr>
          <p:spPr>
            <a:xfrm>
              <a:off x="8058472" y="-224096"/>
              <a:ext cx="298316" cy="246465"/>
            </a:xfrm>
            <a:custGeom>
              <a:avLst/>
              <a:gdLst/>
              <a:ahLst/>
              <a:cxnLst/>
              <a:rect l="l" t="t" r="r" b="b"/>
              <a:pathLst>
                <a:path w="670373" h="553855" extrusionOk="0">
                  <a:moveTo>
                    <a:pt x="670374" y="84177"/>
                  </a:moveTo>
                  <a:lnTo>
                    <a:pt x="260196" y="553856"/>
                  </a:lnTo>
                  <a:lnTo>
                    <a:pt x="0" y="21"/>
                  </a:lnTo>
                  <a:cubicBezTo>
                    <a:pt x="0" y="-1116"/>
                    <a:pt x="320416" y="44373"/>
                    <a:pt x="670374" y="84177"/>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9" name="Google Shape;1279;p33"/>
            <p:cNvSpPr/>
            <p:nvPr/>
          </p:nvSpPr>
          <p:spPr>
            <a:xfrm>
              <a:off x="8458541" y="-176441"/>
              <a:ext cx="299327" cy="242914"/>
            </a:xfrm>
            <a:custGeom>
              <a:avLst/>
              <a:gdLst/>
              <a:ahLst/>
              <a:cxnLst/>
              <a:rect l="l" t="t" r="r" b="b"/>
              <a:pathLst>
                <a:path w="672646" h="545874" extrusionOk="0">
                  <a:moveTo>
                    <a:pt x="672646" y="63685"/>
                  </a:moveTo>
                  <a:lnTo>
                    <a:pt x="277240" y="545874"/>
                  </a:lnTo>
                  <a:lnTo>
                    <a:pt x="0" y="0"/>
                  </a:lnTo>
                  <a:cubicBezTo>
                    <a:pt x="0" y="0"/>
                    <a:pt x="321552" y="35254"/>
                    <a:pt x="672646" y="63685"/>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0" name="Google Shape;1280;p33"/>
            <p:cNvSpPr/>
            <p:nvPr/>
          </p:nvSpPr>
          <p:spPr>
            <a:xfrm>
              <a:off x="8846455" y="-138933"/>
              <a:ext cx="299834" cy="238865"/>
            </a:xfrm>
            <a:custGeom>
              <a:avLst/>
              <a:gdLst/>
              <a:ahLst/>
              <a:cxnLst/>
              <a:rect l="l" t="t" r="r" b="b"/>
              <a:pathLst>
                <a:path w="673785" h="536776" extrusionOk="0">
                  <a:moveTo>
                    <a:pt x="673785" y="42078"/>
                  </a:moveTo>
                  <a:lnTo>
                    <a:pt x="294285" y="536776"/>
                  </a:lnTo>
                  <a:lnTo>
                    <a:pt x="3" y="0"/>
                  </a:lnTo>
                  <a:cubicBezTo>
                    <a:pt x="-1134" y="0"/>
                    <a:pt x="321555" y="25019"/>
                    <a:pt x="673785" y="42078"/>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1" name="Google Shape;1281;p33"/>
            <p:cNvSpPr/>
            <p:nvPr/>
          </p:nvSpPr>
          <p:spPr>
            <a:xfrm>
              <a:off x="6588852" y="-559632"/>
              <a:ext cx="2787993" cy="448378"/>
            </a:xfrm>
            <a:custGeom>
              <a:avLst/>
              <a:gdLst/>
              <a:ahLst/>
              <a:cxnLst/>
              <a:rect l="l" t="t" r="r" b="b"/>
              <a:pathLst>
                <a:path w="6265153" h="1007592" extrusionOk="0">
                  <a:moveTo>
                    <a:pt x="6265154" y="1007593"/>
                  </a:moveTo>
                  <a:cubicBezTo>
                    <a:pt x="6265154" y="1007593"/>
                    <a:pt x="2679222" y="935947"/>
                    <a:pt x="0" y="0"/>
                  </a:cubicBezTo>
                </a:path>
              </a:pathLst>
            </a:custGeom>
            <a:noFill/>
            <a:ln w="152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82" name="Google Shape;1282;p33"/>
          <p:cNvGrpSpPr/>
          <p:nvPr/>
        </p:nvGrpSpPr>
        <p:grpSpPr>
          <a:xfrm>
            <a:off x="237945" y="233273"/>
            <a:ext cx="438741" cy="538047"/>
            <a:chOff x="3432305" y="444783"/>
            <a:chExt cx="438741" cy="538047"/>
          </a:xfrm>
        </p:grpSpPr>
        <p:sp>
          <p:nvSpPr>
            <p:cNvPr id="1283" name="Google Shape;1283;p33"/>
            <p:cNvSpPr/>
            <p:nvPr/>
          </p:nvSpPr>
          <p:spPr>
            <a:xfrm rot="-1062491">
              <a:off x="3478282" y="604714"/>
              <a:ext cx="272761" cy="344802"/>
            </a:xfrm>
            <a:custGeom>
              <a:avLst/>
              <a:gdLst/>
              <a:ahLst/>
              <a:cxnLst/>
              <a:rect l="l" t="t" r="r" b="b"/>
              <a:pathLst>
                <a:path w="364683" h="461003" extrusionOk="0">
                  <a:moveTo>
                    <a:pt x="348249" y="139086"/>
                  </a:moveTo>
                  <a:cubicBezTo>
                    <a:pt x="351658" y="107243"/>
                    <a:pt x="352795" y="70851"/>
                    <a:pt x="335751" y="43558"/>
                  </a:cubicBezTo>
                  <a:cubicBezTo>
                    <a:pt x="319844" y="18539"/>
                    <a:pt x="281212" y="1480"/>
                    <a:pt x="256215" y="21950"/>
                  </a:cubicBezTo>
                  <a:cubicBezTo>
                    <a:pt x="231218" y="43558"/>
                    <a:pt x="228946" y="81087"/>
                    <a:pt x="219856" y="111792"/>
                  </a:cubicBezTo>
                  <a:cubicBezTo>
                    <a:pt x="219856" y="111792"/>
                    <a:pt x="195995" y="211869"/>
                    <a:pt x="195995" y="211869"/>
                  </a:cubicBezTo>
                  <a:cubicBezTo>
                    <a:pt x="193723" y="220967"/>
                    <a:pt x="180088" y="218692"/>
                    <a:pt x="180088" y="209594"/>
                  </a:cubicBezTo>
                  <a:cubicBezTo>
                    <a:pt x="180088" y="148184"/>
                    <a:pt x="146001" y="74263"/>
                    <a:pt x="85781" y="54930"/>
                  </a:cubicBezTo>
                  <a:cubicBezTo>
                    <a:pt x="3973" y="41283"/>
                    <a:pt x="24425" y="144772"/>
                    <a:pt x="36924" y="193673"/>
                  </a:cubicBezTo>
                  <a:cubicBezTo>
                    <a:pt x="59648" y="277829"/>
                    <a:pt x="99416" y="377906"/>
                    <a:pt x="181224" y="419983"/>
                  </a:cubicBezTo>
                  <a:cubicBezTo>
                    <a:pt x="276667" y="472296"/>
                    <a:pt x="341432" y="203908"/>
                    <a:pt x="348249" y="139086"/>
                  </a:cubicBezTo>
                  <a:lnTo>
                    <a:pt x="348249" y="139086"/>
                  </a:lnTo>
                  <a:close/>
                  <a:moveTo>
                    <a:pt x="363020" y="140223"/>
                  </a:moveTo>
                  <a:cubicBezTo>
                    <a:pt x="351658" y="231202"/>
                    <a:pt x="317571" y="488218"/>
                    <a:pt x="185769" y="458649"/>
                  </a:cubicBezTo>
                  <a:cubicBezTo>
                    <a:pt x="125549" y="439316"/>
                    <a:pt x="84645" y="385866"/>
                    <a:pt x="56239" y="333553"/>
                  </a:cubicBezTo>
                  <a:cubicBezTo>
                    <a:pt x="23289" y="271005"/>
                    <a:pt x="-49430" y="61753"/>
                    <a:pt x="51694" y="35597"/>
                  </a:cubicBezTo>
                  <a:cubicBezTo>
                    <a:pt x="141456" y="17401"/>
                    <a:pt x="199404" y="135674"/>
                    <a:pt x="195995" y="210732"/>
                  </a:cubicBezTo>
                  <a:cubicBezTo>
                    <a:pt x="195995" y="210732"/>
                    <a:pt x="180088" y="208457"/>
                    <a:pt x="180088" y="208457"/>
                  </a:cubicBezTo>
                  <a:lnTo>
                    <a:pt x="205085" y="108380"/>
                  </a:lnTo>
                  <a:cubicBezTo>
                    <a:pt x="215311" y="75400"/>
                    <a:pt x="217583" y="35597"/>
                    <a:pt x="247126" y="11715"/>
                  </a:cubicBezTo>
                  <a:cubicBezTo>
                    <a:pt x="278940" y="-13304"/>
                    <a:pt x="325525" y="4892"/>
                    <a:pt x="344841" y="36734"/>
                  </a:cubicBezTo>
                  <a:cubicBezTo>
                    <a:pt x="366429" y="66303"/>
                    <a:pt x="366429" y="104969"/>
                    <a:pt x="363020" y="140223"/>
                  </a:cubicBezTo>
                  <a:lnTo>
                    <a:pt x="363020" y="14022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4" name="Google Shape;1284;p33"/>
            <p:cNvSpPr/>
            <p:nvPr/>
          </p:nvSpPr>
          <p:spPr>
            <a:xfrm rot="-1429592">
              <a:off x="3721561" y="465216"/>
              <a:ext cx="128648" cy="130302"/>
            </a:xfrm>
            <a:custGeom>
              <a:avLst/>
              <a:gdLst/>
              <a:ahLst/>
              <a:cxnLst/>
              <a:rect l="l" t="t" r="r" b="b"/>
              <a:pathLst>
                <a:path w="171801" h="174010" extrusionOk="0">
                  <a:moveTo>
                    <a:pt x="167543" y="19948"/>
                  </a:moveTo>
                  <a:cubicBezTo>
                    <a:pt x="162998" y="8576"/>
                    <a:pt x="151635" y="-2796"/>
                    <a:pt x="140273" y="615"/>
                  </a:cubicBezTo>
                  <a:cubicBezTo>
                    <a:pt x="135728" y="1753"/>
                    <a:pt x="132319" y="5164"/>
                    <a:pt x="128911" y="9713"/>
                  </a:cubicBezTo>
                  <a:cubicBezTo>
                    <a:pt x="110731" y="30184"/>
                    <a:pt x="100505" y="56340"/>
                    <a:pt x="98232" y="83634"/>
                  </a:cubicBezTo>
                  <a:cubicBezTo>
                    <a:pt x="85734" y="73399"/>
                    <a:pt x="78917" y="58615"/>
                    <a:pt x="69827" y="46105"/>
                  </a:cubicBezTo>
                  <a:cubicBezTo>
                    <a:pt x="60737" y="33595"/>
                    <a:pt x="45966" y="22223"/>
                    <a:pt x="30059" y="25635"/>
                  </a:cubicBezTo>
                  <a:cubicBezTo>
                    <a:pt x="-35842" y="38144"/>
                    <a:pt x="19833" y="167789"/>
                    <a:pt x="70963" y="173476"/>
                  </a:cubicBezTo>
                  <a:cubicBezTo>
                    <a:pt x="138000" y="182573"/>
                    <a:pt x="186859" y="73399"/>
                    <a:pt x="167543" y="19948"/>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AF61D-ACC3-1F5A-6D94-0377AEC28109}"/>
              </a:ext>
            </a:extLst>
          </p:cNvPr>
          <p:cNvSpPr>
            <a:spLocks noGrp="1"/>
          </p:cNvSpPr>
          <p:nvPr>
            <p:ph type="title"/>
          </p:nvPr>
        </p:nvSpPr>
        <p:spPr>
          <a:xfrm>
            <a:off x="802027" y="1540680"/>
            <a:ext cx="7717500" cy="1138826"/>
          </a:xfrm>
        </p:spPr>
        <p:txBody>
          <a:bodyPr/>
          <a:lstStyle/>
          <a:p>
            <a:r>
              <a:rPr lang="en-US" sz="6600">
                <a:latin typeface="Source Sans Pro" panose="020B0503030403020204" pitchFamily="34" charset="0"/>
                <a:ea typeface="Source Sans Pro" panose="020B0503030403020204" pitchFamily="34" charset="0"/>
              </a:rPr>
              <a:t>Question and Answer</a:t>
            </a:r>
          </a:p>
        </p:txBody>
      </p:sp>
      <p:sp>
        <p:nvSpPr>
          <p:cNvPr id="3" name="TextBox 2">
            <a:extLst>
              <a:ext uri="{FF2B5EF4-FFF2-40B4-BE49-F238E27FC236}">
                <a16:creationId xmlns:a16="http://schemas.microsoft.com/office/drawing/2014/main" id="{BD28880C-BA28-A0D4-5AB3-BC0B60651F49}"/>
              </a:ext>
            </a:extLst>
          </p:cNvPr>
          <p:cNvSpPr txBox="1"/>
          <p:nvPr/>
        </p:nvSpPr>
        <p:spPr>
          <a:xfrm>
            <a:off x="1305017" y="4119477"/>
            <a:ext cx="6995604" cy="830997"/>
          </a:xfrm>
          <a:prstGeom prst="rect">
            <a:avLst/>
          </a:prstGeom>
          <a:noFill/>
        </p:spPr>
        <p:txBody>
          <a:bodyPr wrap="square" rtlCol="0">
            <a:spAutoFit/>
          </a:bodyPr>
          <a:lstStyle/>
          <a:p>
            <a:pPr algn="ctr"/>
            <a:r>
              <a:rPr lang="en-US" sz="2400" i="1">
                <a:solidFill>
                  <a:srgbClr val="FF0000"/>
                </a:solidFill>
                <a:latin typeface="Source Sans Pro" panose="020B0503030403020204" pitchFamily="34" charset="0"/>
                <a:ea typeface="Source Sans Pro" panose="020B0503030403020204" pitchFamily="34" charset="0"/>
              </a:rPr>
              <a:t>Chúc tụi con học giỏi và có nhiều kỉ niệm đẹp dưới mái trường THPT Nguyễn Khuyến</a:t>
            </a:r>
          </a:p>
        </p:txBody>
      </p:sp>
    </p:spTree>
    <p:extLst>
      <p:ext uri="{BB962C8B-B14F-4D97-AF65-F5344CB8AC3E}">
        <p14:creationId xmlns:p14="http://schemas.microsoft.com/office/powerpoint/2010/main" val="1579032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35"/>
          <p:cNvSpPr/>
          <p:nvPr/>
        </p:nvSpPr>
        <p:spPr>
          <a:xfrm>
            <a:off x="514809" y="1566700"/>
            <a:ext cx="686700" cy="686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ource Sans Pro" panose="020B0503030403020204" pitchFamily="34" charset="0"/>
              <a:ea typeface="Source Sans Pro" panose="020B0503030403020204" pitchFamily="34" charset="0"/>
              <a:cs typeface="Poppins"/>
              <a:sym typeface="Poppins"/>
            </a:endParaRPr>
          </a:p>
        </p:txBody>
      </p:sp>
      <p:sp>
        <p:nvSpPr>
          <p:cNvPr id="1299" name="Google Shape;1299;p35"/>
          <p:cNvSpPr/>
          <p:nvPr/>
        </p:nvSpPr>
        <p:spPr>
          <a:xfrm>
            <a:off x="3466423" y="1566700"/>
            <a:ext cx="686700" cy="686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ource Sans Pro" panose="020B0503030403020204" pitchFamily="34" charset="0"/>
              <a:ea typeface="Source Sans Pro" panose="020B0503030403020204" pitchFamily="34" charset="0"/>
              <a:cs typeface="Poppins"/>
              <a:sym typeface="Poppins"/>
            </a:endParaRPr>
          </a:p>
        </p:txBody>
      </p:sp>
      <p:sp>
        <p:nvSpPr>
          <p:cNvPr id="1300" name="Google Shape;1300;p35"/>
          <p:cNvSpPr/>
          <p:nvPr/>
        </p:nvSpPr>
        <p:spPr>
          <a:xfrm>
            <a:off x="6708727" y="1566700"/>
            <a:ext cx="686700" cy="686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ource Sans Pro" panose="020B0503030403020204" pitchFamily="34" charset="0"/>
              <a:ea typeface="Source Sans Pro" panose="020B0503030403020204" pitchFamily="34" charset="0"/>
              <a:cs typeface="Poppins"/>
              <a:sym typeface="Poppins"/>
            </a:endParaRPr>
          </a:p>
        </p:txBody>
      </p:sp>
      <p:sp>
        <p:nvSpPr>
          <p:cNvPr id="1301" name="Google Shape;1301;p35"/>
          <p:cNvSpPr txBox="1">
            <a:spLocks noGrp="1"/>
          </p:cNvSpPr>
          <p:nvPr>
            <p:ph type="title"/>
          </p:nvPr>
        </p:nvSpPr>
        <p:spPr>
          <a:xfrm>
            <a:off x="0" y="60960"/>
            <a:ext cx="91440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b="1">
                <a:latin typeface="Source Sans Pro" panose="020B0503030403020204" pitchFamily="34" charset="0"/>
                <a:ea typeface="Source Sans Pro" panose="020B0503030403020204" pitchFamily="34" charset="0"/>
              </a:rPr>
              <a:t>Nội dung</a:t>
            </a:r>
            <a:endParaRPr sz="4000" b="1">
              <a:latin typeface="Source Sans Pro" panose="020B0503030403020204" pitchFamily="34" charset="0"/>
              <a:ea typeface="Source Sans Pro" panose="020B0503030403020204" pitchFamily="34" charset="0"/>
            </a:endParaRPr>
          </a:p>
        </p:txBody>
      </p:sp>
      <p:sp>
        <p:nvSpPr>
          <p:cNvPr id="1305" name="Google Shape;1305;p35"/>
          <p:cNvSpPr txBox="1">
            <a:spLocks noGrp="1"/>
          </p:cNvSpPr>
          <p:nvPr>
            <p:ph type="title" idx="3"/>
          </p:nvPr>
        </p:nvSpPr>
        <p:spPr>
          <a:xfrm>
            <a:off x="490834" y="1773099"/>
            <a:ext cx="734700" cy="27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Source Sans Pro" panose="020B0503030403020204" pitchFamily="34" charset="0"/>
                <a:ea typeface="Source Sans Pro" panose="020B0503030403020204" pitchFamily="34" charset="0"/>
              </a:rPr>
              <a:t>01</a:t>
            </a:r>
            <a:endParaRPr>
              <a:latin typeface="Source Sans Pro" panose="020B0503030403020204" pitchFamily="34" charset="0"/>
              <a:ea typeface="Source Sans Pro" panose="020B0503030403020204" pitchFamily="34" charset="0"/>
            </a:endParaRPr>
          </a:p>
        </p:txBody>
      </p:sp>
      <p:sp>
        <p:nvSpPr>
          <p:cNvPr id="1306" name="Google Shape;1306;p35"/>
          <p:cNvSpPr txBox="1">
            <a:spLocks noGrp="1"/>
          </p:cNvSpPr>
          <p:nvPr>
            <p:ph type="title" idx="4"/>
          </p:nvPr>
        </p:nvSpPr>
        <p:spPr>
          <a:xfrm>
            <a:off x="3436948" y="1773099"/>
            <a:ext cx="734700" cy="27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Source Sans Pro" panose="020B0503030403020204" pitchFamily="34" charset="0"/>
                <a:ea typeface="Source Sans Pro" panose="020B0503030403020204" pitchFamily="34" charset="0"/>
              </a:rPr>
              <a:t>02</a:t>
            </a:r>
            <a:endParaRPr>
              <a:latin typeface="Source Sans Pro" panose="020B0503030403020204" pitchFamily="34" charset="0"/>
              <a:ea typeface="Source Sans Pro" panose="020B0503030403020204" pitchFamily="34" charset="0"/>
            </a:endParaRPr>
          </a:p>
        </p:txBody>
      </p:sp>
      <p:sp>
        <p:nvSpPr>
          <p:cNvPr id="1307" name="Google Shape;1307;p35"/>
          <p:cNvSpPr txBox="1">
            <a:spLocks noGrp="1"/>
          </p:cNvSpPr>
          <p:nvPr>
            <p:ph type="title" idx="5"/>
          </p:nvPr>
        </p:nvSpPr>
        <p:spPr>
          <a:xfrm>
            <a:off x="6684727" y="1764596"/>
            <a:ext cx="734700" cy="27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Source Sans Pro" panose="020B0503030403020204" pitchFamily="34" charset="0"/>
                <a:ea typeface="Source Sans Pro" panose="020B0503030403020204" pitchFamily="34" charset="0"/>
              </a:rPr>
              <a:t>03</a:t>
            </a:r>
            <a:endParaRPr>
              <a:latin typeface="Source Sans Pro" panose="020B0503030403020204" pitchFamily="34" charset="0"/>
              <a:ea typeface="Source Sans Pro" panose="020B0503030403020204" pitchFamily="34" charset="0"/>
            </a:endParaRPr>
          </a:p>
        </p:txBody>
      </p:sp>
      <p:sp>
        <p:nvSpPr>
          <p:cNvPr id="1308" name="Google Shape;1308;p35"/>
          <p:cNvSpPr txBox="1">
            <a:spLocks noGrp="1"/>
          </p:cNvSpPr>
          <p:nvPr>
            <p:ph type="subTitle" idx="7"/>
          </p:nvPr>
        </p:nvSpPr>
        <p:spPr>
          <a:xfrm>
            <a:off x="123686" y="2388808"/>
            <a:ext cx="1550761" cy="47475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atin typeface="Source Sans Pro" panose="020B0503030403020204" pitchFamily="34" charset="0"/>
                <a:ea typeface="Source Sans Pro" panose="020B0503030403020204" pitchFamily="34" charset="0"/>
              </a:rPr>
              <a:t>Tổng quát</a:t>
            </a:r>
            <a:endParaRPr>
              <a:latin typeface="Source Sans Pro" panose="020B0503030403020204" pitchFamily="34" charset="0"/>
              <a:ea typeface="Source Sans Pro" panose="020B0503030403020204" pitchFamily="34" charset="0"/>
            </a:endParaRPr>
          </a:p>
        </p:txBody>
      </p:sp>
      <p:sp>
        <p:nvSpPr>
          <p:cNvPr id="1309" name="Google Shape;1309;p35"/>
          <p:cNvSpPr txBox="1">
            <a:spLocks noGrp="1"/>
          </p:cNvSpPr>
          <p:nvPr>
            <p:ph type="subTitle" idx="9"/>
          </p:nvPr>
        </p:nvSpPr>
        <p:spPr>
          <a:xfrm>
            <a:off x="5722200" y="2415345"/>
            <a:ext cx="2663701" cy="47475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atin typeface="Source Sans Pro" panose="020B0503030403020204" pitchFamily="34" charset="0"/>
                <a:ea typeface="Source Sans Pro" panose="020B0503030403020204" pitchFamily="34" charset="0"/>
              </a:rPr>
              <a:t>Quá trình học tập</a:t>
            </a:r>
            <a:endParaRPr>
              <a:latin typeface="Source Sans Pro" panose="020B0503030403020204" pitchFamily="34" charset="0"/>
              <a:ea typeface="Source Sans Pro" panose="020B0503030403020204" pitchFamily="34" charset="0"/>
            </a:endParaRPr>
          </a:p>
        </p:txBody>
      </p:sp>
      <p:sp>
        <p:nvSpPr>
          <p:cNvPr id="1310" name="Google Shape;1310;p35"/>
          <p:cNvSpPr txBox="1">
            <a:spLocks noGrp="1"/>
          </p:cNvSpPr>
          <p:nvPr>
            <p:ph type="subTitle" idx="8"/>
          </p:nvPr>
        </p:nvSpPr>
        <p:spPr>
          <a:xfrm>
            <a:off x="2713174" y="2388809"/>
            <a:ext cx="2663701" cy="47475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atin typeface="Source Sans Pro" panose="020B0503030403020204" pitchFamily="34" charset="0"/>
                <a:ea typeface="Source Sans Pro" panose="020B0503030403020204" pitchFamily="34" charset="0"/>
              </a:rPr>
              <a:t>Kiểm tra đánh giá</a:t>
            </a:r>
            <a:endParaRPr>
              <a:latin typeface="Source Sans Pro" panose="020B0503030403020204" pitchFamily="34" charset="0"/>
              <a:ea typeface="Source Sans Pro" panose="020B0503030403020204" pitchFamily="34" charset="0"/>
            </a:endParaRPr>
          </a:p>
        </p:txBody>
      </p:sp>
      <p:sp>
        <p:nvSpPr>
          <p:cNvPr id="1311" name="Google Shape;1311;p35"/>
          <p:cNvSpPr/>
          <p:nvPr/>
        </p:nvSpPr>
        <p:spPr>
          <a:xfrm rot="574977">
            <a:off x="788864" y="3738018"/>
            <a:ext cx="1163027" cy="285116"/>
          </a:xfrm>
          <a:custGeom>
            <a:avLst/>
            <a:gdLst/>
            <a:ahLst/>
            <a:cxnLst/>
            <a:rect l="l" t="t" r="r" b="b"/>
            <a:pathLst>
              <a:path w="2978696" h="730226" extrusionOk="0">
                <a:moveTo>
                  <a:pt x="10873" y="697251"/>
                </a:moveTo>
                <a:cubicBezTo>
                  <a:pt x="671020" y="482313"/>
                  <a:pt x="1342530" y="283296"/>
                  <a:pt x="2021994" y="138867"/>
                </a:cubicBezTo>
                <a:cubicBezTo>
                  <a:pt x="2266283" y="88829"/>
                  <a:pt x="2524206" y="43339"/>
                  <a:pt x="2771904" y="17183"/>
                </a:cubicBezTo>
                <a:cubicBezTo>
                  <a:pt x="2835532" y="11496"/>
                  <a:pt x="2898025" y="4673"/>
                  <a:pt x="2961654" y="124"/>
                </a:cubicBezTo>
                <a:cubicBezTo>
                  <a:pt x="2970744" y="-1013"/>
                  <a:pt x="2977561" y="5810"/>
                  <a:pt x="2978697" y="14908"/>
                </a:cubicBezTo>
                <a:cubicBezTo>
                  <a:pt x="2978697" y="22869"/>
                  <a:pt x="2974152" y="29692"/>
                  <a:pt x="2966198" y="31967"/>
                </a:cubicBezTo>
                <a:cubicBezTo>
                  <a:pt x="2904842" y="45614"/>
                  <a:pt x="2842350" y="58123"/>
                  <a:pt x="2780994" y="70633"/>
                </a:cubicBezTo>
                <a:cubicBezTo>
                  <a:pt x="2415128" y="142279"/>
                  <a:pt x="2032220" y="209376"/>
                  <a:pt x="1666355" y="285571"/>
                </a:cubicBezTo>
                <a:cubicBezTo>
                  <a:pt x="1110740" y="399294"/>
                  <a:pt x="558534" y="542587"/>
                  <a:pt x="22235" y="729093"/>
                </a:cubicBezTo>
                <a:cubicBezTo>
                  <a:pt x="14282" y="732505"/>
                  <a:pt x="5192" y="727956"/>
                  <a:pt x="1783" y="718858"/>
                </a:cubicBezTo>
                <a:cubicBezTo>
                  <a:pt x="-2762" y="709760"/>
                  <a:pt x="1783" y="700662"/>
                  <a:pt x="10873" y="697251"/>
                </a:cubicBezTo>
                <a:lnTo>
                  <a:pt x="10873" y="697251"/>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Source Sans Pro" panose="020B0503030403020204" pitchFamily="34" charset="0"/>
              <a:ea typeface="Source Sans Pro" panose="020B0503030403020204" pitchFamily="34" charset="0"/>
              <a:cs typeface="Calibri"/>
              <a:sym typeface="Calibri"/>
            </a:endParaRPr>
          </a:p>
        </p:txBody>
      </p:sp>
      <p:sp>
        <p:nvSpPr>
          <p:cNvPr id="1312" name="Google Shape;1312;p35"/>
          <p:cNvSpPr/>
          <p:nvPr/>
        </p:nvSpPr>
        <p:spPr>
          <a:xfrm rot="574977">
            <a:off x="3463512" y="3738018"/>
            <a:ext cx="1163027" cy="285116"/>
          </a:xfrm>
          <a:custGeom>
            <a:avLst/>
            <a:gdLst/>
            <a:ahLst/>
            <a:cxnLst/>
            <a:rect l="l" t="t" r="r" b="b"/>
            <a:pathLst>
              <a:path w="2978696" h="730226" extrusionOk="0">
                <a:moveTo>
                  <a:pt x="10873" y="697251"/>
                </a:moveTo>
                <a:cubicBezTo>
                  <a:pt x="671020" y="482313"/>
                  <a:pt x="1342530" y="283296"/>
                  <a:pt x="2021994" y="138867"/>
                </a:cubicBezTo>
                <a:cubicBezTo>
                  <a:pt x="2266283" y="88829"/>
                  <a:pt x="2524206" y="43339"/>
                  <a:pt x="2771904" y="17183"/>
                </a:cubicBezTo>
                <a:cubicBezTo>
                  <a:pt x="2835532" y="11496"/>
                  <a:pt x="2898025" y="4673"/>
                  <a:pt x="2961654" y="124"/>
                </a:cubicBezTo>
                <a:cubicBezTo>
                  <a:pt x="2970744" y="-1013"/>
                  <a:pt x="2977561" y="5810"/>
                  <a:pt x="2978697" y="14908"/>
                </a:cubicBezTo>
                <a:cubicBezTo>
                  <a:pt x="2978697" y="22869"/>
                  <a:pt x="2974152" y="29692"/>
                  <a:pt x="2966198" y="31967"/>
                </a:cubicBezTo>
                <a:cubicBezTo>
                  <a:pt x="2904842" y="45614"/>
                  <a:pt x="2842350" y="58123"/>
                  <a:pt x="2780994" y="70633"/>
                </a:cubicBezTo>
                <a:cubicBezTo>
                  <a:pt x="2415128" y="142279"/>
                  <a:pt x="2032220" y="209376"/>
                  <a:pt x="1666355" y="285571"/>
                </a:cubicBezTo>
                <a:cubicBezTo>
                  <a:pt x="1110740" y="399294"/>
                  <a:pt x="558534" y="542587"/>
                  <a:pt x="22235" y="729093"/>
                </a:cubicBezTo>
                <a:cubicBezTo>
                  <a:pt x="14282" y="732505"/>
                  <a:pt x="5192" y="727956"/>
                  <a:pt x="1783" y="718858"/>
                </a:cubicBezTo>
                <a:cubicBezTo>
                  <a:pt x="-2762" y="709760"/>
                  <a:pt x="1783" y="700662"/>
                  <a:pt x="10873" y="697251"/>
                </a:cubicBezTo>
                <a:lnTo>
                  <a:pt x="10873" y="697251"/>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Source Sans Pro" panose="020B0503030403020204" pitchFamily="34" charset="0"/>
              <a:ea typeface="Source Sans Pro" panose="020B0503030403020204" pitchFamily="34" charset="0"/>
              <a:cs typeface="Calibri"/>
              <a:sym typeface="Calibri"/>
            </a:endParaRPr>
          </a:p>
        </p:txBody>
      </p:sp>
      <p:sp>
        <p:nvSpPr>
          <p:cNvPr id="1313" name="Google Shape;1313;p35"/>
          <p:cNvSpPr/>
          <p:nvPr/>
        </p:nvSpPr>
        <p:spPr>
          <a:xfrm rot="574977">
            <a:off x="6127214" y="3738018"/>
            <a:ext cx="1163027" cy="285116"/>
          </a:xfrm>
          <a:custGeom>
            <a:avLst/>
            <a:gdLst/>
            <a:ahLst/>
            <a:cxnLst/>
            <a:rect l="l" t="t" r="r" b="b"/>
            <a:pathLst>
              <a:path w="2978696" h="730226" extrusionOk="0">
                <a:moveTo>
                  <a:pt x="10873" y="697251"/>
                </a:moveTo>
                <a:cubicBezTo>
                  <a:pt x="671020" y="482313"/>
                  <a:pt x="1342530" y="283296"/>
                  <a:pt x="2021994" y="138867"/>
                </a:cubicBezTo>
                <a:cubicBezTo>
                  <a:pt x="2266283" y="88829"/>
                  <a:pt x="2524206" y="43339"/>
                  <a:pt x="2771904" y="17183"/>
                </a:cubicBezTo>
                <a:cubicBezTo>
                  <a:pt x="2835532" y="11496"/>
                  <a:pt x="2898025" y="4673"/>
                  <a:pt x="2961654" y="124"/>
                </a:cubicBezTo>
                <a:cubicBezTo>
                  <a:pt x="2970744" y="-1013"/>
                  <a:pt x="2977561" y="5810"/>
                  <a:pt x="2978697" y="14908"/>
                </a:cubicBezTo>
                <a:cubicBezTo>
                  <a:pt x="2978697" y="22869"/>
                  <a:pt x="2974152" y="29692"/>
                  <a:pt x="2966198" y="31967"/>
                </a:cubicBezTo>
                <a:cubicBezTo>
                  <a:pt x="2904842" y="45614"/>
                  <a:pt x="2842350" y="58123"/>
                  <a:pt x="2780994" y="70633"/>
                </a:cubicBezTo>
                <a:cubicBezTo>
                  <a:pt x="2415128" y="142279"/>
                  <a:pt x="2032220" y="209376"/>
                  <a:pt x="1666355" y="285571"/>
                </a:cubicBezTo>
                <a:cubicBezTo>
                  <a:pt x="1110740" y="399294"/>
                  <a:pt x="558534" y="542587"/>
                  <a:pt x="22235" y="729093"/>
                </a:cubicBezTo>
                <a:cubicBezTo>
                  <a:pt x="14282" y="732505"/>
                  <a:pt x="5192" y="727956"/>
                  <a:pt x="1783" y="718858"/>
                </a:cubicBezTo>
                <a:cubicBezTo>
                  <a:pt x="-2762" y="709760"/>
                  <a:pt x="1783" y="700662"/>
                  <a:pt x="10873" y="697251"/>
                </a:cubicBezTo>
                <a:lnTo>
                  <a:pt x="10873" y="697251"/>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Source Sans Pro" panose="020B0503030403020204" pitchFamily="34" charset="0"/>
              <a:ea typeface="Source Sans Pro" panose="020B0503030403020204" pitchFamily="34" charset="0"/>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37"/>
          <p:cNvSpPr/>
          <p:nvPr/>
        </p:nvSpPr>
        <p:spPr>
          <a:xfrm>
            <a:off x="2534689" y="1749991"/>
            <a:ext cx="814800" cy="814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1394" name="Google Shape;1394;p37"/>
          <p:cNvSpPr txBox="1">
            <a:spLocks noGrp="1"/>
          </p:cNvSpPr>
          <p:nvPr>
            <p:ph type="title" idx="2"/>
          </p:nvPr>
        </p:nvSpPr>
        <p:spPr>
          <a:xfrm>
            <a:off x="2617639" y="1843641"/>
            <a:ext cx="648900" cy="6276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01</a:t>
            </a:r>
            <a:endParaRPr/>
          </a:p>
        </p:txBody>
      </p:sp>
      <p:sp>
        <p:nvSpPr>
          <p:cNvPr id="1395" name="Google Shape;1395;p37"/>
          <p:cNvSpPr txBox="1">
            <a:spLocks noGrp="1"/>
          </p:cNvSpPr>
          <p:nvPr>
            <p:ph type="title"/>
          </p:nvPr>
        </p:nvSpPr>
        <p:spPr>
          <a:xfrm>
            <a:off x="879911" y="2551774"/>
            <a:ext cx="4111800" cy="91967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latin typeface="Source Sans Pro" panose="020B0503030403020204" pitchFamily="34" charset="0"/>
                <a:ea typeface="Source Sans Pro" panose="020B0503030403020204" pitchFamily="34" charset="0"/>
              </a:rPr>
              <a:t>TỔNG QUÁT</a:t>
            </a:r>
            <a:endParaRPr b="1">
              <a:latin typeface="Source Sans Pro" panose="020B0503030403020204" pitchFamily="34" charset="0"/>
              <a:ea typeface="Source Sans Pro" panose="020B0503030403020204" pitchFamily="34" charset="0"/>
            </a:endParaRPr>
          </a:p>
        </p:txBody>
      </p:sp>
      <p:sp>
        <p:nvSpPr>
          <p:cNvPr id="1397" name="Google Shape;1397;p37"/>
          <p:cNvSpPr/>
          <p:nvPr/>
        </p:nvSpPr>
        <p:spPr>
          <a:xfrm rot="-9323490">
            <a:off x="5098373" y="2170274"/>
            <a:ext cx="3471729" cy="2422667"/>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398" name="Google Shape;1398;p37"/>
          <p:cNvGrpSpPr/>
          <p:nvPr/>
        </p:nvGrpSpPr>
        <p:grpSpPr>
          <a:xfrm rot="687282">
            <a:off x="5709748" y="1283042"/>
            <a:ext cx="2248975" cy="2577424"/>
            <a:chOff x="5683549" y="4745921"/>
            <a:chExt cx="1448689" cy="1660366"/>
          </a:xfrm>
        </p:grpSpPr>
        <p:sp>
          <p:nvSpPr>
            <p:cNvPr id="1399" name="Google Shape;1399;p37"/>
            <p:cNvSpPr/>
            <p:nvPr/>
          </p:nvSpPr>
          <p:spPr>
            <a:xfrm>
              <a:off x="5724453" y="4745921"/>
              <a:ext cx="1406648" cy="1575074"/>
            </a:xfrm>
            <a:custGeom>
              <a:avLst/>
              <a:gdLst/>
              <a:ahLst/>
              <a:cxnLst/>
              <a:rect l="l" t="t" r="r" b="b"/>
              <a:pathLst>
                <a:path w="1406648" h="1575074" extrusionOk="0">
                  <a:moveTo>
                    <a:pt x="484033" y="1575074"/>
                  </a:moveTo>
                  <a:cubicBezTo>
                    <a:pt x="793086" y="1474997"/>
                    <a:pt x="1104413" y="1352176"/>
                    <a:pt x="1406649" y="1233903"/>
                  </a:cubicBezTo>
                  <a:cubicBezTo>
                    <a:pt x="1255531" y="816537"/>
                    <a:pt x="1089642" y="404857"/>
                    <a:pt x="910118" y="0"/>
                  </a:cubicBezTo>
                  <a:cubicBezTo>
                    <a:pt x="603336" y="110312"/>
                    <a:pt x="294283" y="229722"/>
                    <a:pt x="0" y="373014"/>
                  </a:cubicBezTo>
                  <a:lnTo>
                    <a:pt x="484033" y="1575074"/>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0" name="Google Shape;1400;p37"/>
            <p:cNvSpPr/>
            <p:nvPr/>
          </p:nvSpPr>
          <p:spPr>
            <a:xfrm>
              <a:off x="5683549" y="5117797"/>
              <a:ext cx="62492" cy="85292"/>
            </a:xfrm>
            <a:custGeom>
              <a:avLst/>
              <a:gdLst/>
              <a:ahLst/>
              <a:cxnLst/>
              <a:rect l="l" t="t" r="r" b="b"/>
              <a:pathLst>
                <a:path w="62492" h="85292" extrusionOk="0">
                  <a:moveTo>
                    <a:pt x="0" y="85293"/>
                  </a:moveTo>
                  <a:lnTo>
                    <a:pt x="40904" y="0"/>
                  </a:lnTo>
                  <a:lnTo>
                    <a:pt x="62492" y="55725"/>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1" name="Google Shape;1401;p37"/>
            <p:cNvSpPr/>
            <p:nvPr/>
          </p:nvSpPr>
          <p:spPr>
            <a:xfrm>
              <a:off x="5724453" y="4777763"/>
              <a:ext cx="1407785" cy="1593269"/>
            </a:xfrm>
            <a:custGeom>
              <a:avLst/>
              <a:gdLst/>
              <a:ahLst/>
              <a:cxnLst/>
              <a:rect l="l" t="t" r="r" b="b"/>
              <a:pathLst>
                <a:path w="1407785" h="1593269" extrusionOk="0">
                  <a:moveTo>
                    <a:pt x="0" y="405994"/>
                  </a:moveTo>
                  <a:lnTo>
                    <a:pt x="22725" y="349132"/>
                  </a:lnTo>
                  <a:cubicBezTo>
                    <a:pt x="22725" y="349132"/>
                    <a:pt x="685145" y="63685"/>
                    <a:pt x="897619" y="0"/>
                  </a:cubicBezTo>
                  <a:cubicBezTo>
                    <a:pt x="897619" y="0"/>
                    <a:pt x="1298707" y="972338"/>
                    <a:pt x="1407785" y="1248687"/>
                  </a:cubicBezTo>
                  <a:lnTo>
                    <a:pt x="457900" y="1593270"/>
                  </a:lnTo>
                  <a:lnTo>
                    <a:pt x="0" y="40599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2" name="Google Shape;1402;p37"/>
            <p:cNvSpPr/>
            <p:nvPr/>
          </p:nvSpPr>
          <p:spPr>
            <a:xfrm>
              <a:off x="5683549" y="4831213"/>
              <a:ext cx="1406648" cy="1575074"/>
            </a:xfrm>
            <a:custGeom>
              <a:avLst/>
              <a:gdLst/>
              <a:ahLst/>
              <a:cxnLst/>
              <a:rect l="l" t="t" r="r" b="b"/>
              <a:pathLst>
                <a:path w="1406648" h="1575074" extrusionOk="0">
                  <a:moveTo>
                    <a:pt x="484032" y="1575074"/>
                  </a:moveTo>
                  <a:cubicBezTo>
                    <a:pt x="793086" y="1474997"/>
                    <a:pt x="1104412" y="1352176"/>
                    <a:pt x="1406649" y="1233903"/>
                  </a:cubicBezTo>
                  <a:cubicBezTo>
                    <a:pt x="1255531" y="816537"/>
                    <a:pt x="1089641" y="404857"/>
                    <a:pt x="910117" y="0"/>
                  </a:cubicBezTo>
                  <a:cubicBezTo>
                    <a:pt x="603336" y="110312"/>
                    <a:pt x="294283" y="229722"/>
                    <a:pt x="0" y="373014"/>
                  </a:cubicBezTo>
                  <a:lnTo>
                    <a:pt x="484032" y="1575074"/>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3" name="Google Shape;1403;p37"/>
            <p:cNvSpPr/>
            <p:nvPr/>
          </p:nvSpPr>
          <p:spPr>
            <a:xfrm>
              <a:off x="5760813" y="4793685"/>
              <a:ext cx="854442" cy="345720"/>
            </a:xfrm>
            <a:custGeom>
              <a:avLst/>
              <a:gdLst/>
              <a:ahLst/>
              <a:cxnLst/>
              <a:rect l="l" t="t" r="r" b="b"/>
              <a:pathLst>
                <a:path w="854442" h="345720" extrusionOk="0">
                  <a:moveTo>
                    <a:pt x="0" y="345720"/>
                  </a:moveTo>
                  <a:cubicBezTo>
                    <a:pt x="0" y="345720"/>
                    <a:pt x="503348" y="122822"/>
                    <a:pt x="854443"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4" name="Google Shape;1404;p37"/>
            <p:cNvSpPr/>
            <p:nvPr/>
          </p:nvSpPr>
          <p:spPr>
            <a:xfrm>
              <a:off x="5765357" y="4819841"/>
              <a:ext cx="831718" cy="332073"/>
            </a:xfrm>
            <a:custGeom>
              <a:avLst/>
              <a:gdLst/>
              <a:ahLst/>
              <a:cxnLst/>
              <a:rect l="l" t="t" r="r" b="b"/>
              <a:pathLst>
                <a:path w="831718" h="332073" extrusionOk="0">
                  <a:moveTo>
                    <a:pt x="0" y="332074"/>
                  </a:moveTo>
                  <a:cubicBezTo>
                    <a:pt x="0" y="332074"/>
                    <a:pt x="614699" y="56862"/>
                    <a:pt x="831718"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5" name="Google Shape;1405;p37"/>
            <p:cNvSpPr/>
            <p:nvPr/>
          </p:nvSpPr>
          <p:spPr>
            <a:xfrm>
              <a:off x="6623209" y="4820978"/>
              <a:ext cx="488577" cy="1187276"/>
            </a:xfrm>
            <a:custGeom>
              <a:avLst/>
              <a:gdLst/>
              <a:ahLst/>
              <a:cxnLst/>
              <a:rect l="l" t="t" r="r" b="b"/>
              <a:pathLst>
                <a:path w="488577" h="1187276" extrusionOk="0">
                  <a:moveTo>
                    <a:pt x="488577" y="1187276"/>
                  </a:moveTo>
                  <a:lnTo>
                    <a:pt x="0" y="0"/>
                  </a:ln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6" name="Google Shape;1406;p37"/>
            <p:cNvSpPr/>
            <p:nvPr/>
          </p:nvSpPr>
          <p:spPr>
            <a:xfrm>
              <a:off x="6614119" y="4842586"/>
              <a:ext cx="484032" cy="1185001"/>
            </a:xfrm>
            <a:custGeom>
              <a:avLst/>
              <a:gdLst/>
              <a:ahLst/>
              <a:cxnLst/>
              <a:rect l="l" t="t" r="r" b="b"/>
              <a:pathLst>
                <a:path w="484032" h="1185001" extrusionOk="0">
                  <a:moveTo>
                    <a:pt x="0" y="0"/>
                  </a:moveTo>
                  <a:cubicBezTo>
                    <a:pt x="0" y="0"/>
                    <a:pt x="374955" y="868850"/>
                    <a:pt x="484033" y="1185002"/>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7" name="Google Shape;1407;p37"/>
            <p:cNvSpPr/>
            <p:nvPr/>
          </p:nvSpPr>
          <p:spPr>
            <a:xfrm>
              <a:off x="6062923" y="5098388"/>
              <a:ext cx="404216" cy="318115"/>
            </a:xfrm>
            <a:custGeom>
              <a:avLst/>
              <a:gdLst/>
              <a:ahLst/>
              <a:cxnLst/>
              <a:rect l="l" t="t" r="r" b="b"/>
              <a:pathLst>
                <a:path w="404216" h="318115" extrusionOk="0">
                  <a:moveTo>
                    <a:pt x="402350" y="164975"/>
                  </a:moveTo>
                  <a:cubicBezTo>
                    <a:pt x="394397" y="193406"/>
                    <a:pt x="364855" y="209328"/>
                    <a:pt x="337585" y="221837"/>
                  </a:cubicBezTo>
                  <a:cubicBezTo>
                    <a:pt x="283047" y="246856"/>
                    <a:pt x="227372" y="271876"/>
                    <a:pt x="172833" y="296895"/>
                  </a:cubicBezTo>
                  <a:cubicBezTo>
                    <a:pt x="135337" y="313953"/>
                    <a:pt x="89888" y="329875"/>
                    <a:pt x="55801" y="305993"/>
                  </a:cubicBezTo>
                  <a:cubicBezTo>
                    <a:pt x="37622" y="293483"/>
                    <a:pt x="28532" y="271876"/>
                    <a:pt x="21715" y="251405"/>
                  </a:cubicBezTo>
                  <a:cubicBezTo>
                    <a:pt x="12625" y="228661"/>
                    <a:pt x="4671" y="204779"/>
                    <a:pt x="1263" y="179760"/>
                  </a:cubicBezTo>
                  <a:cubicBezTo>
                    <a:pt x="-1010" y="162701"/>
                    <a:pt x="-1010" y="143368"/>
                    <a:pt x="8080" y="129721"/>
                  </a:cubicBezTo>
                  <a:cubicBezTo>
                    <a:pt x="13761" y="121760"/>
                    <a:pt x="21715" y="114937"/>
                    <a:pt x="29668" y="109251"/>
                  </a:cubicBezTo>
                  <a:cubicBezTo>
                    <a:pt x="103523" y="56938"/>
                    <a:pt x="191012" y="18272"/>
                    <a:pt x="280774" y="2350"/>
                  </a:cubicBezTo>
                  <a:cubicBezTo>
                    <a:pt x="311452" y="-3336"/>
                    <a:pt x="336449" y="76"/>
                    <a:pt x="355765" y="26232"/>
                  </a:cubicBezTo>
                  <a:cubicBezTo>
                    <a:pt x="378490" y="55801"/>
                    <a:pt x="412576" y="127447"/>
                    <a:pt x="402350" y="16497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08" name="Google Shape;1408;p37"/>
          <p:cNvGrpSpPr/>
          <p:nvPr/>
        </p:nvGrpSpPr>
        <p:grpSpPr>
          <a:xfrm rot="-1195902">
            <a:off x="4458429" y="903891"/>
            <a:ext cx="738731" cy="752283"/>
            <a:chOff x="5437922" y="1334151"/>
            <a:chExt cx="738730" cy="752282"/>
          </a:xfrm>
        </p:grpSpPr>
        <p:sp>
          <p:nvSpPr>
            <p:cNvPr id="1409" name="Google Shape;1409;p37"/>
            <p:cNvSpPr/>
            <p:nvPr/>
          </p:nvSpPr>
          <p:spPr>
            <a:xfrm>
              <a:off x="5705386" y="1334151"/>
              <a:ext cx="206225" cy="752282"/>
            </a:xfrm>
            <a:custGeom>
              <a:avLst/>
              <a:gdLst/>
              <a:ahLst/>
              <a:cxnLst/>
              <a:rect l="l" t="t" r="r" b="b"/>
              <a:pathLst>
                <a:path w="274966" h="1003043" extrusionOk="0">
                  <a:moveTo>
                    <a:pt x="274967" y="501522"/>
                  </a:moveTo>
                  <a:cubicBezTo>
                    <a:pt x="274967" y="778505"/>
                    <a:pt x="213414" y="1003044"/>
                    <a:pt x="137484" y="1003044"/>
                  </a:cubicBezTo>
                  <a:cubicBezTo>
                    <a:pt x="61554" y="1003044"/>
                    <a:pt x="0" y="778505"/>
                    <a:pt x="0" y="501522"/>
                  </a:cubicBezTo>
                  <a:cubicBezTo>
                    <a:pt x="0" y="224539"/>
                    <a:pt x="61553" y="0"/>
                    <a:pt x="137484" y="0"/>
                  </a:cubicBezTo>
                  <a:cubicBezTo>
                    <a:pt x="213414" y="0"/>
                    <a:pt x="274967" y="224539"/>
                    <a:pt x="274967" y="501522"/>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0" name="Google Shape;1410;p37"/>
            <p:cNvSpPr/>
            <p:nvPr/>
          </p:nvSpPr>
          <p:spPr>
            <a:xfrm rot="-2030944">
              <a:off x="5431714" y="1606922"/>
              <a:ext cx="751145" cy="206279"/>
            </a:xfrm>
            <a:custGeom>
              <a:avLst/>
              <a:gdLst/>
              <a:ahLst/>
              <a:cxnLst/>
              <a:rect l="l" t="t" r="r" b="b"/>
              <a:pathLst>
                <a:path w="1002139" h="275207" extrusionOk="0">
                  <a:moveTo>
                    <a:pt x="1002139" y="137604"/>
                  </a:moveTo>
                  <a:cubicBezTo>
                    <a:pt x="1002139" y="213601"/>
                    <a:pt x="777802" y="275208"/>
                    <a:pt x="501070" y="275208"/>
                  </a:cubicBezTo>
                  <a:cubicBezTo>
                    <a:pt x="224337" y="275208"/>
                    <a:pt x="0" y="213601"/>
                    <a:pt x="0" y="137604"/>
                  </a:cubicBezTo>
                  <a:cubicBezTo>
                    <a:pt x="0" y="61607"/>
                    <a:pt x="224336" y="0"/>
                    <a:pt x="501070" y="0"/>
                  </a:cubicBezTo>
                  <a:cubicBezTo>
                    <a:pt x="777803" y="0"/>
                    <a:pt x="1002139" y="61607"/>
                    <a:pt x="1002139" y="137604"/>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1" name="Google Shape;1411;p37"/>
            <p:cNvSpPr/>
            <p:nvPr/>
          </p:nvSpPr>
          <p:spPr>
            <a:xfrm>
              <a:off x="5475812" y="1506104"/>
              <a:ext cx="664520" cy="407672"/>
            </a:xfrm>
            <a:custGeom>
              <a:avLst/>
              <a:gdLst/>
              <a:ahLst/>
              <a:cxnLst/>
              <a:rect l="l" t="t" r="r" b="b"/>
              <a:pathLst>
                <a:path w="886026" h="543563" extrusionOk="0">
                  <a:moveTo>
                    <a:pt x="376544" y="391661"/>
                  </a:moveTo>
                  <a:cubicBezTo>
                    <a:pt x="134528" y="257467"/>
                    <a:pt x="-31361" y="94842"/>
                    <a:pt x="4998" y="27745"/>
                  </a:cubicBezTo>
                  <a:cubicBezTo>
                    <a:pt x="41357" y="-38215"/>
                    <a:pt x="267467" y="17509"/>
                    <a:pt x="509483" y="151703"/>
                  </a:cubicBezTo>
                  <a:cubicBezTo>
                    <a:pt x="751499" y="285898"/>
                    <a:pt x="917388" y="448523"/>
                    <a:pt x="881029" y="515620"/>
                  </a:cubicBezTo>
                  <a:cubicBezTo>
                    <a:pt x="844670" y="581579"/>
                    <a:pt x="618561" y="526992"/>
                    <a:pt x="376544" y="391661"/>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2" name="Google Shape;1412;p37"/>
            <p:cNvSpPr/>
            <p:nvPr/>
          </p:nvSpPr>
          <p:spPr>
            <a:xfrm>
              <a:off x="5752255" y="1653146"/>
              <a:ext cx="93738" cy="93822"/>
            </a:xfrm>
            <a:custGeom>
              <a:avLst/>
              <a:gdLst/>
              <a:ahLst/>
              <a:cxnLst/>
              <a:rect l="l" t="t" r="r" b="b"/>
              <a:pathLst>
                <a:path w="124984" h="125096" extrusionOk="0">
                  <a:moveTo>
                    <a:pt x="124985" y="62548"/>
                  </a:moveTo>
                  <a:cubicBezTo>
                    <a:pt x="124985" y="96665"/>
                    <a:pt x="96579" y="125096"/>
                    <a:pt x="62492" y="125096"/>
                  </a:cubicBezTo>
                  <a:cubicBezTo>
                    <a:pt x="28406" y="125096"/>
                    <a:pt x="0" y="96665"/>
                    <a:pt x="0" y="62548"/>
                  </a:cubicBezTo>
                  <a:cubicBezTo>
                    <a:pt x="0" y="28431"/>
                    <a:pt x="28406" y="0"/>
                    <a:pt x="62492" y="0"/>
                  </a:cubicBezTo>
                  <a:cubicBezTo>
                    <a:pt x="96579" y="0"/>
                    <a:pt x="124985" y="28431"/>
                    <a:pt x="124985" y="625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3" name="Google Shape;1413;p37"/>
            <p:cNvSpPr/>
            <p:nvPr/>
          </p:nvSpPr>
          <p:spPr>
            <a:xfrm>
              <a:off x="6027506" y="1607941"/>
              <a:ext cx="57947" cy="57999"/>
            </a:xfrm>
            <a:custGeom>
              <a:avLst/>
              <a:gdLst/>
              <a:ahLst/>
              <a:cxnLst/>
              <a:rect l="l" t="t" r="r" b="b"/>
              <a:pathLst>
                <a:path w="77263" h="77332" extrusionOk="0">
                  <a:moveTo>
                    <a:pt x="77263" y="38666"/>
                  </a:moveTo>
                  <a:cubicBezTo>
                    <a:pt x="77263" y="60274"/>
                    <a:pt x="60220" y="77332"/>
                    <a:pt x="38632" y="77332"/>
                  </a:cubicBezTo>
                  <a:cubicBezTo>
                    <a:pt x="17043" y="77332"/>
                    <a:pt x="0" y="60274"/>
                    <a:pt x="0" y="38666"/>
                  </a:cubicBezTo>
                  <a:cubicBezTo>
                    <a:pt x="0" y="17059"/>
                    <a:pt x="17043" y="0"/>
                    <a:pt x="38632" y="0"/>
                  </a:cubicBezTo>
                  <a:cubicBezTo>
                    <a:pt x="60220" y="0"/>
                    <a:pt x="77263" y="17059"/>
                    <a:pt x="77263" y="3866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4" name="Google Shape;1414;p37"/>
            <p:cNvSpPr/>
            <p:nvPr/>
          </p:nvSpPr>
          <p:spPr>
            <a:xfrm>
              <a:off x="5488934" y="1591735"/>
              <a:ext cx="51130" cy="51176"/>
            </a:xfrm>
            <a:custGeom>
              <a:avLst/>
              <a:gdLst/>
              <a:ahLst/>
              <a:cxnLst/>
              <a:rect l="l" t="t" r="r" b="b"/>
              <a:pathLst>
                <a:path w="68173" h="68234" extrusionOk="0">
                  <a:moveTo>
                    <a:pt x="68174" y="34117"/>
                  </a:moveTo>
                  <a:cubicBezTo>
                    <a:pt x="68174" y="52960"/>
                    <a:pt x="52913" y="68234"/>
                    <a:pt x="34087" y="68234"/>
                  </a:cubicBezTo>
                  <a:cubicBezTo>
                    <a:pt x="15261" y="68234"/>
                    <a:pt x="0" y="52960"/>
                    <a:pt x="0" y="34117"/>
                  </a:cubicBezTo>
                  <a:cubicBezTo>
                    <a:pt x="0" y="15275"/>
                    <a:pt x="15261" y="0"/>
                    <a:pt x="34087" y="0"/>
                  </a:cubicBezTo>
                  <a:cubicBezTo>
                    <a:pt x="52913" y="0"/>
                    <a:pt x="68174" y="15275"/>
                    <a:pt x="68174" y="3411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5" name="Google Shape;1415;p37"/>
            <p:cNvSpPr/>
            <p:nvPr/>
          </p:nvSpPr>
          <p:spPr>
            <a:xfrm>
              <a:off x="5845141" y="1978112"/>
              <a:ext cx="52834" cy="52881"/>
            </a:xfrm>
            <a:custGeom>
              <a:avLst/>
              <a:gdLst/>
              <a:ahLst/>
              <a:cxnLst/>
              <a:rect l="l" t="t" r="r" b="b"/>
              <a:pathLst>
                <a:path w="70445" h="70508" extrusionOk="0">
                  <a:moveTo>
                    <a:pt x="70446" y="35254"/>
                  </a:moveTo>
                  <a:cubicBezTo>
                    <a:pt x="70446" y="54587"/>
                    <a:pt x="54539" y="70509"/>
                    <a:pt x="35223" y="70509"/>
                  </a:cubicBezTo>
                  <a:cubicBezTo>
                    <a:pt x="15907" y="70509"/>
                    <a:pt x="0" y="54587"/>
                    <a:pt x="0" y="35254"/>
                  </a:cubicBezTo>
                  <a:cubicBezTo>
                    <a:pt x="0" y="15921"/>
                    <a:pt x="15907" y="0"/>
                    <a:pt x="35223" y="0"/>
                  </a:cubicBezTo>
                  <a:cubicBezTo>
                    <a:pt x="55675" y="0"/>
                    <a:pt x="70446" y="15921"/>
                    <a:pt x="70446" y="3525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16" name="Google Shape;1416;p37"/>
          <p:cNvGrpSpPr/>
          <p:nvPr/>
        </p:nvGrpSpPr>
        <p:grpSpPr>
          <a:xfrm>
            <a:off x="8073405" y="4162785"/>
            <a:ext cx="356893" cy="242378"/>
            <a:chOff x="9877778" y="2885400"/>
            <a:chExt cx="167461" cy="113723"/>
          </a:xfrm>
        </p:grpSpPr>
        <p:sp>
          <p:nvSpPr>
            <p:cNvPr id="1417" name="Google Shape;1417;p37"/>
            <p:cNvSpPr/>
            <p:nvPr/>
          </p:nvSpPr>
          <p:spPr>
            <a:xfrm>
              <a:off x="9987008" y="2957330"/>
              <a:ext cx="58231" cy="41793"/>
            </a:xfrm>
            <a:custGeom>
              <a:avLst/>
              <a:gdLst/>
              <a:ahLst/>
              <a:cxnLst/>
              <a:rect l="l" t="t" r="r" b="b"/>
              <a:pathLst>
                <a:path w="58231" h="41793" extrusionOk="0">
                  <a:moveTo>
                    <a:pt x="51698" y="34970"/>
                  </a:moveTo>
                  <a:cubicBezTo>
                    <a:pt x="47153" y="38382"/>
                    <a:pt x="43745" y="39519"/>
                    <a:pt x="39200" y="40656"/>
                  </a:cubicBezTo>
                  <a:cubicBezTo>
                    <a:pt x="35791" y="41793"/>
                    <a:pt x="31246" y="41793"/>
                    <a:pt x="27838" y="41793"/>
                  </a:cubicBezTo>
                  <a:cubicBezTo>
                    <a:pt x="24429" y="41793"/>
                    <a:pt x="19884" y="40656"/>
                    <a:pt x="16476" y="39519"/>
                  </a:cubicBezTo>
                  <a:cubicBezTo>
                    <a:pt x="13066" y="38382"/>
                    <a:pt x="8522" y="36107"/>
                    <a:pt x="5113" y="31558"/>
                  </a:cubicBezTo>
                  <a:cubicBezTo>
                    <a:pt x="-1704" y="24735"/>
                    <a:pt x="-1704" y="13362"/>
                    <a:pt x="5113" y="7676"/>
                  </a:cubicBezTo>
                  <a:cubicBezTo>
                    <a:pt x="5113" y="7676"/>
                    <a:pt x="6249" y="6539"/>
                    <a:pt x="7385" y="6539"/>
                  </a:cubicBezTo>
                  <a:cubicBezTo>
                    <a:pt x="11930" y="3127"/>
                    <a:pt x="15339" y="1990"/>
                    <a:pt x="19884" y="853"/>
                  </a:cubicBezTo>
                  <a:cubicBezTo>
                    <a:pt x="23293" y="-284"/>
                    <a:pt x="27838" y="-284"/>
                    <a:pt x="31246" y="853"/>
                  </a:cubicBezTo>
                  <a:cubicBezTo>
                    <a:pt x="34655" y="853"/>
                    <a:pt x="39200" y="1990"/>
                    <a:pt x="42609" y="4265"/>
                  </a:cubicBezTo>
                  <a:cubicBezTo>
                    <a:pt x="46017" y="6539"/>
                    <a:pt x="50562" y="7676"/>
                    <a:pt x="53971" y="12225"/>
                  </a:cubicBezTo>
                  <a:cubicBezTo>
                    <a:pt x="59652" y="19049"/>
                    <a:pt x="59652" y="28147"/>
                    <a:pt x="53971" y="34970"/>
                  </a:cubicBezTo>
                  <a:cubicBezTo>
                    <a:pt x="52834" y="33833"/>
                    <a:pt x="52834" y="33833"/>
                    <a:pt x="51698" y="3497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8" name="Google Shape;1418;p37"/>
            <p:cNvSpPr/>
            <p:nvPr/>
          </p:nvSpPr>
          <p:spPr>
            <a:xfrm>
              <a:off x="9877778" y="2944536"/>
              <a:ext cx="41493" cy="42077"/>
            </a:xfrm>
            <a:custGeom>
              <a:avLst/>
              <a:gdLst/>
              <a:ahLst/>
              <a:cxnLst/>
              <a:rect l="l" t="t" r="r" b="b"/>
              <a:pathLst>
                <a:path w="41493" h="42077" extrusionOk="0">
                  <a:moveTo>
                    <a:pt x="38215" y="32980"/>
                  </a:moveTo>
                  <a:cubicBezTo>
                    <a:pt x="35943" y="36392"/>
                    <a:pt x="32534" y="38666"/>
                    <a:pt x="30262" y="39803"/>
                  </a:cubicBezTo>
                  <a:cubicBezTo>
                    <a:pt x="27989" y="40941"/>
                    <a:pt x="24580" y="42078"/>
                    <a:pt x="22308" y="42078"/>
                  </a:cubicBezTo>
                  <a:cubicBezTo>
                    <a:pt x="20035" y="42078"/>
                    <a:pt x="16627" y="42078"/>
                    <a:pt x="14354" y="40941"/>
                  </a:cubicBezTo>
                  <a:cubicBezTo>
                    <a:pt x="12082" y="39803"/>
                    <a:pt x="8673" y="38666"/>
                    <a:pt x="5264" y="35254"/>
                  </a:cubicBezTo>
                  <a:cubicBezTo>
                    <a:pt x="-1553" y="28431"/>
                    <a:pt x="-1553" y="17059"/>
                    <a:pt x="4129" y="9098"/>
                  </a:cubicBezTo>
                  <a:cubicBezTo>
                    <a:pt x="6401" y="5686"/>
                    <a:pt x="9810" y="3412"/>
                    <a:pt x="12082" y="2275"/>
                  </a:cubicBezTo>
                  <a:cubicBezTo>
                    <a:pt x="14354" y="1137"/>
                    <a:pt x="17763" y="0"/>
                    <a:pt x="20035" y="0"/>
                  </a:cubicBezTo>
                  <a:cubicBezTo>
                    <a:pt x="22308" y="0"/>
                    <a:pt x="25716" y="1137"/>
                    <a:pt x="27989" y="2275"/>
                  </a:cubicBezTo>
                  <a:cubicBezTo>
                    <a:pt x="30262" y="3412"/>
                    <a:pt x="33670" y="5686"/>
                    <a:pt x="37079" y="9098"/>
                  </a:cubicBezTo>
                  <a:cubicBezTo>
                    <a:pt x="42760" y="15921"/>
                    <a:pt x="42760" y="26157"/>
                    <a:pt x="38215" y="3298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9" name="Google Shape;1419;p37"/>
            <p:cNvSpPr/>
            <p:nvPr/>
          </p:nvSpPr>
          <p:spPr>
            <a:xfrm>
              <a:off x="9898230" y="2885400"/>
              <a:ext cx="56721" cy="41793"/>
            </a:xfrm>
            <a:custGeom>
              <a:avLst/>
              <a:gdLst/>
              <a:ahLst/>
              <a:cxnLst/>
              <a:rect l="l" t="t" r="r" b="b"/>
              <a:pathLst>
                <a:path w="56721" h="41793" extrusionOk="0">
                  <a:moveTo>
                    <a:pt x="50714" y="36392"/>
                  </a:moveTo>
                  <a:cubicBezTo>
                    <a:pt x="46169" y="38666"/>
                    <a:pt x="41624" y="39803"/>
                    <a:pt x="38215" y="40941"/>
                  </a:cubicBezTo>
                  <a:cubicBezTo>
                    <a:pt x="33670" y="42078"/>
                    <a:pt x="30262" y="42078"/>
                    <a:pt x="25717" y="40941"/>
                  </a:cubicBezTo>
                  <a:cubicBezTo>
                    <a:pt x="22308" y="40941"/>
                    <a:pt x="17763" y="39803"/>
                    <a:pt x="14355" y="37529"/>
                  </a:cubicBezTo>
                  <a:cubicBezTo>
                    <a:pt x="10946" y="35254"/>
                    <a:pt x="7537" y="32980"/>
                    <a:pt x="4129" y="29568"/>
                  </a:cubicBezTo>
                  <a:cubicBezTo>
                    <a:pt x="-1553" y="22745"/>
                    <a:pt x="-1553" y="11372"/>
                    <a:pt x="5264" y="5686"/>
                  </a:cubicBezTo>
                  <a:cubicBezTo>
                    <a:pt x="6401" y="5686"/>
                    <a:pt x="6401" y="4549"/>
                    <a:pt x="7537" y="4549"/>
                  </a:cubicBezTo>
                  <a:cubicBezTo>
                    <a:pt x="12082" y="2274"/>
                    <a:pt x="16627" y="1137"/>
                    <a:pt x="20036" y="0"/>
                  </a:cubicBezTo>
                  <a:cubicBezTo>
                    <a:pt x="24580" y="0"/>
                    <a:pt x="27989" y="0"/>
                    <a:pt x="31398" y="1137"/>
                  </a:cubicBezTo>
                  <a:cubicBezTo>
                    <a:pt x="34807" y="2274"/>
                    <a:pt x="39351" y="3412"/>
                    <a:pt x="42761" y="5686"/>
                  </a:cubicBezTo>
                  <a:cubicBezTo>
                    <a:pt x="46169" y="7961"/>
                    <a:pt x="49578" y="10235"/>
                    <a:pt x="52986" y="14784"/>
                  </a:cubicBezTo>
                  <a:cubicBezTo>
                    <a:pt x="58667" y="21608"/>
                    <a:pt x="57531" y="31843"/>
                    <a:pt x="51850" y="36392"/>
                  </a:cubicBezTo>
                  <a:cubicBezTo>
                    <a:pt x="51850" y="35254"/>
                    <a:pt x="50714" y="36392"/>
                    <a:pt x="50714" y="36392"/>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20" name="Google Shape;1420;p37"/>
          <p:cNvGrpSpPr/>
          <p:nvPr/>
        </p:nvGrpSpPr>
        <p:grpSpPr>
          <a:xfrm rot="-582382">
            <a:off x="7005104" y="2519962"/>
            <a:ext cx="1030151" cy="1278760"/>
            <a:chOff x="3962166" y="4877840"/>
            <a:chExt cx="988516" cy="1227078"/>
          </a:xfrm>
        </p:grpSpPr>
        <p:sp>
          <p:nvSpPr>
            <p:cNvPr id="1421" name="Google Shape;1421;p37"/>
            <p:cNvSpPr/>
            <p:nvPr/>
          </p:nvSpPr>
          <p:spPr>
            <a:xfrm>
              <a:off x="3962166" y="4983603"/>
              <a:ext cx="922616" cy="1121315"/>
            </a:xfrm>
            <a:custGeom>
              <a:avLst/>
              <a:gdLst/>
              <a:ahLst/>
              <a:cxnLst/>
              <a:rect l="l" t="t" r="r" b="b"/>
              <a:pathLst>
                <a:path w="922616" h="1121315" extrusionOk="0">
                  <a:moveTo>
                    <a:pt x="922616" y="133057"/>
                  </a:moveTo>
                  <a:cubicBezTo>
                    <a:pt x="610154" y="545874"/>
                    <a:pt x="561296" y="605010"/>
                    <a:pt x="163617" y="1121316"/>
                  </a:cubicBezTo>
                  <a:lnTo>
                    <a:pt x="0" y="988259"/>
                  </a:lnTo>
                  <a:cubicBezTo>
                    <a:pt x="396543" y="471954"/>
                    <a:pt x="445401" y="412817"/>
                    <a:pt x="758999" y="0"/>
                  </a:cubicBezTo>
                  <a:lnTo>
                    <a:pt x="922616" y="133057"/>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2" name="Google Shape;1422;p37"/>
            <p:cNvSpPr/>
            <p:nvPr/>
          </p:nvSpPr>
          <p:spPr>
            <a:xfrm>
              <a:off x="4721165" y="4877840"/>
              <a:ext cx="229517" cy="238819"/>
            </a:xfrm>
            <a:custGeom>
              <a:avLst/>
              <a:gdLst/>
              <a:ahLst/>
              <a:cxnLst/>
              <a:rect l="l" t="t" r="r" b="b"/>
              <a:pathLst>
                <a:path w="229517" h="238819" extrusionOk="0">
                  <a:moveTo>
                    <a:pt x="0" y="105763"/>
                  </a:moveTo>
                  <a:lnTo>
                    <a:pt x="229518" y="0"/>
                  </a:lnTo>
                  <a:lnTo>
                    <a:pt x="163617" y="23882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3" name="Google Shape;1423;p37"/>
            <p:cNvSpPr/>
            <p:nvPr/>
          </p:nvSpPr>
          <p:spPr>
            <a:xfrm>
              <a:off x="4862057" y="4877840"/>
              <a:ext cx="88625" cy="92116"/>
            </a:xfrm>
            <a:custGeom>
              <a:avLst/>
              <a:gdLst/>
              <a:ahLst/>
              <a:cxnLst/>
              <a:rect l="l" t="t" r="r" b="b"/>
              <a:pathLst>
                <a:path w="88625" h="92116" extrusionOk="0">
                  <a:moveTo>
                    <a:pt x="63629" y="92116"/>
                  </a:moveTo>
                  <a:lnTo>
                    <a:pt x="0" y="40941"/>
                  </a:lnTo>
                  <a:lnTo>
                    <a:pt x="88626"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4" name="Google Shape;1424;p37"/>
            <p:cNvSpPr/>
            <p:nvPr/>
          </p:nvSpPr>
          <p:spPr>
            <a:xfrm>
              <a:off x="4086015" y="5085955"/>
              <a:ext cx="761271" cy="985984"/>
            </a:xfrm>
            <a:custGeom>
              <a:avLst/>
              <a:gdLst/>
              <a:ahLst/>
              <a:cxnLst/>
              <a:rect l="l" t="t" r="r" b="b"/>
              <a:pathLst>
                <a:path w="761271" h="985984" extrusionOk="0">
                  <a:moveTo>
                    <a:pt x="761272" y="0"/>
                  </a:moveTo>
                  <a:lnTo>
                    <a:pt x="0" y="985985"/>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5" name="Google Shape;1425;p37"/>
            <p:cNvSpPr/>
            <p:nvPr/>
          </p:nvSpPr>
          <p:spPr>
            <a:xfrm>
              <a:off x="4021250" y="5030230"/>
              <a:ext cx="757863" cy="989396"/>
            </a:xfrm>
            <a:custGeom>
              <a:avLst/>
              <a:gdLst/>
              <a:ahLst/>
              <a:cxnLst/>
              <a:rect l="l" t="t" r="r" b="b"/>
              <a:pathLst>
                <a:path w="757863" h="989396" extrusionOk="0">
                  <a:moveTo>
                    <a:pt x="757863" y="0"/>
                  </a:moveTo>
                  <a:lnTo>
                    <a:pt x="0" y="989397"/>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grpSp>
        <p:nvGrpSpPr>
          <p:cNvPr id="1433" name="Google Shape;1433;p38"/>
          <p:cNvGrpSpPr/>
          <p:nvPr/>
        </p:nvGrpSpPr>
        <p:grpSpPr>
          <a:xfrm rot="1029399">
            <a:off x="3511976" y="3923433"/>
            <a:ext cx="535962" cy="768299"/>
            <a:chOff x="4541362" y="1315866"/>
            <a:chExt cx="816637" cy="1170474"/>
          </a:xfrm>
        </p:grpSpPr>
        <p:sp>
          <p:nvSpPr>
            <p:cNvPr id="1434" name="Google Shape;1434;p38"/>
            <p:cNvSpPr/>
            <p:nvPr/>
          </p:nvSpPr>
          <p:spPr>
            <a:xfrm>
              <a:off x="4655072" y="1427237"/>
              <a:ext cx="611404" cy="838368"/>
            </a:xfrm>
            <a:custGeom>
              <a:avLst/>
              <a:gdLst/>
              <a:ahLst/>
              <a:cxnLst/>
              <a:rect l="l" t="t" r="r" b="b"/>
              <a:pathLst>
                <a:path w="611404" h="838368" extrusionOk="0">
                  <a:moveTo>
                    <a:pt x="49050" y="768997"/>
                  </a:moveTo>
                  <a:cubicBezTo>
                    <a:pt x="63821" y="712135"/>
                    <a:pt x="76320" y="652998"/>
                    <a:pt x="66094" y="594999"/>
                  </a:cubicBezTo>
                  <a:cubicBezTo>
                    <a:pt x="59276" y="555196"/>
                    <a:pt x="41097" y="518804"/>
                    <a:pt x="27462" y="480138"/>
                  </a:cubicBezTo>
                  <a:cubicBezTo>
                    <a:pt x="-11170" y="374375"/>
                    <a:pt x="-11170" y="253828"/>
                    <a:pt x="41097" y="153751"/>
                  </a:cubicBezTo>
                  <a:cubicBezTo>
                    <a:pt x="82001" y="76419"/>
                    <a:pt x="153583" y="11596"/>
                    <a:pt x="239936" y="1361"/>
                  </a:cubicBezTo>
                  <a:cubicBezTo>
                    <a:pt x="271751" y="-2050"/>
                    <a:pt x="303565" y="1361"/>
                    <a:pt x="334243" y="7047"/>
                  </a:cubicBezTo>
                  <a:cubicBezTo>
                    <a:pt x="418324" y="21831"/>
                    <a:pt x="502405" y="54811"/>
                    <a:pt x="555807" y="120771"/>
                  </a:cubicBezTo>
                  <a:cubicBezTo>
                    <a:pt x="598984" y="175359"/>
                    <a:pt x="616027" y="247004"/>
                    <a:pt x="610346" y="316376"/>
                  </a:cubicBezTo>
                  <a:cubicBezTo>
                    <a:pt x="603529" y="385748"/>
                    <a:pt x="573987" y="450570"/>
                    <a:pt x="533083" y="507432"/>
                  </a:cubicBezTo>
                  <a:cubicBezTo>
                    <a:pt x="508086" y="541549"/>
                    <a:pt x="479680" y="572255"/>
                    <a:pt x="452411" y="604097"/>
                  </a:cubicBezTo>
                  <a:cubicBezTo>
                    <a:pt x="395599" y="672331"/>
                    <a:pt x="339924" y="757624"/>
                    <a:pt x="301293" y="838368"/>
                  </a:cubicBezTo>
                  <a:lnTo>
                    <a:pt x="49050" y="768997"/>
                  </a:ln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35" name="Google Shape;1435;p38"/>
            <p:cNvSpPr/>
            <p:nvPr/>
          </p:nvSpPr>
          <p:spPr>
            <a:xfrm>
              <a:off x="4668226" y="2195097"/>
              <a:ext cx="285865" cy="291243"/>
            </a:xfrm>
            <a:custGeom>
              <a:avLst/>
              <a:gdLst/>
              <a:ahLst/>
              <a:cxnLst/>
              <a:rect l="l" t="t" r="r" b="b"/>
              <a:pathLst>
                <a:path w="285865" h="291243" extrusionOk="0">
                  <a:moveTo>
                    <a:pt x="34759" y="0"/>
                  </a:moveTo>
                  <a:cubicBezTo>
                    <a:pt x="27942" y="34117"/>
                    <a:pt x="15443" y="65960"/>
                    <a:pt x="7490" y="100077"/>
                  </a:cubicBezTo>
                  <a:cubicBezTo>
                    <a:pt x="-464" y="134194"/>
                    <a:pt x="-3872" y="169448"/>
                    <a:pt x="6354" y="202428"/>
                  </a:cubicBezTo>
                  <a:cubicBezTo>
                    <a:pt x="19988" y="243369"/>
                    <a:pt x="55211" y="277486"/>
                    <a:pt x="97252" y="287721"/>
                  </a:cubicBezTo>
                  <a:cubicBezTo>
                    <a:pt x="139292" y="297956"/>
                    <a:pt x="185878" y="285447"/>
                    <a:pt x="217692" y="255878"/>
                  </a:cubicBezTo>
                  <a:cubicBezTo>
                    <a:pt x="241553" y="233134"/>
                    <a:pt x="255187" y="201291"/>
                    <a:pt x="264277" y="169448"/>
                  </a:cubicBezTo>
                  <a:cubicBezTo>
                    <a:pt x="273367" y="137606"/>
                    <a:pt x="277912" y="104626"/>
                    <a:pt x="285865" y="71646"/>
                  </a:cubicBezTo>
                  <a:lnTo>
                    <a:pt x="34759" y="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36" name="Google Shape;1436;p38"/>
            <p:cNvSpPr/>
            <p:nvPr/>
          </p:nvSpPr>
          <p:spPr>
            <a:xfrm>
              <a:off x="4791611" y="1843499"/>
              <a:ext cx="223552" cy="393675"/>
            </a:xfrm>
            <a:custGeom>
              <a:avLst/>
              <a:gdLst/>
              <a:ahLst/>
              <a:cxnLst/>
              <a:rect l="l" t="t" r="r" b="b"/>
              <a:pathLst>
                <a:path w="223552" h="393675" extrusionOk="0">
                  <a:moveTo>
                    <a:pt x="73855" y="393675"/>
                  </a:moveTo>
                  <a:cubicBezTo>
                    <a:pt x="80672" y="269717"/>
                    <a:pt x="122712" y="148032"/>
                    <a:pt x="192022" y="44544"/>
                  </a:cubicBezTo>
                  <a:cubicBezTo>
                    <a:pt x="196567" y="37720"/>
                    <a:pt x="202248" y="30897"/>
                    <a:pt x="209066" y="26348"/>
                  </a:cubicBezTo>
                  <a:cubicBezTo>
                    <a:pt x="212474" y="24073"/>
                    <a:pt x="217019" y="24073"/>
                    <a:pt x="220428" y="26348"/>
                  </a:cubicBezTo>
                  <a:cubicBezTo>
                    <a:pt x="224973" y="29759"/>
                    <a:pt x="223836" y="36583"/>
                    <a:pt x="221564" y="42269"/>
                  </a:cubicBezTo>
                  <a:cubicBezTo>
                    <a:pt x="210202" y="70700"/>
                    <a:pt x="192022" y="95719"/>
                    <a:pt x="168161" y="113915"/>
                  </a:cubicBezTo>
                  <a:cubicBezTo>
                    <a:pt x="151118" y="127562"/>
                    <a:pt x="131802" y="137797"/>
                    <a:pt x="111350" y="141209"/>
                  </a:cubicBezTo>
                  <a:cubicBezTo>
                    <a:pt x="90898" y="144620"/>
                    <a:pt x="67037" y="140072"/>
                    <a:pt x="51130" y="127562"/>
                  </a:cubicBezTo>
                  <a:cubicBezTo>
                    <a:pt x="40904" y="118464"/>
                    <a:pt x="32951" y="107092"/>
                    <a:pt x="27269" y="94582"/>
                  </a:cubicBezTo>
                  <a:cubicBezTo>
                    <a:pt x="18179" y="71837"/>
                    <a:pt x="18179" y="44544"/>
                    <a:pt x="27269" y="21799"/>
                  </a:cubicBezTo>
                  <a:cubicBezTo>
                    <a:pt x="31814" y="9289"/>
                    <a:pt x="45449" y="-4358"/>
                    <a:pt x="57947" y="1328"/>
                  </a:cubicBezTo>
                  <a:cubicBezTo>
                    <a:pt x="65901" y="5877"/>
                    <a:pt x="68174" y="16113"/>
                    <a:pt x="69310" y="25211"/>
                  </a:cubicBezTo>
                  <a:cubicBezTo>
                    <a:pt x="74991" y="75249"/>
                    <a:pt x="65901" y="124150"/>
                    <a:pt x="56811" y="173051"/>
                  </a:cubicBezTo>
                  <a:cubicBezTo>
                    <a:pt x="44313" y="242423"/>
                    <a:pt x="31814" y="311794"/>
                    <a:pt x="0" y="374342"/>
                  </a:cubicBez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37" name="Google Shape;1437;p38"/>
            <p:cNvSpPr/>
            <p:nvPr/>
          </p:nvSpPr>
          <p:spPr>
            <a:xfrm>
              <a:off x="4679125" y="2282664"/>
              <a:ext cx="259059" cy="60273"/>
            </a:xfrm>
            <a:custGeom>
              <a:avLst/>
              <a:gdLst/>
              <a:ahLst/>
              <a:cxnLst/>
              <a:rect l="l" t="t" r="r" b="b"/>
              <a:pathLst>
                <a:path w="259059" h="60273" extrusionOk="0">
                  <a:moveTo>
                    <a:pt x="259060" y="60274"/>
                  </a:moveTo>
                  <a:lnTo>
                    <a:pt x="0" y="0"/>
                  </a:ln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38" name="Google Shape;1438;p38"/>
            <p:cNvSpPr/>
            <p:nvPr/>
          </p:nvSpPr>
          <p:spPr>
            <a:xfrm>
              <a:off x="4668899" y="2357722"/>
              <a:ext cx="239743" cy="65959"/>
            </a:xfrm>
            <a:custGeom>
              <a:avLst/>
              <a:gdLst/>
              <a:ahLst/>
              <a:cxnLst/>
              <a:rect l="l" t="t" r="r" b="b"/>
              <a:pathLst>
                <a:path w="239743" h="65959" extrusionOk="0">
                  <a:moveTo>
                    <a:pt x="239744" y="65960"/>
                  </a:moveTo>
                  <a:lnTo>
                    <a:pt x="0" y="0"/>
                  </a:lnTo>
                </a:path>
              </a:pathLst>
            </a:custGeom>
            <a:noFill/>
            <a:ln w="180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439" name="Google Shape;1439;p38"/>
            <p:cNvGrpSpPr/>
            <p:nvPr/>
          </p:nvGrpSpPr>
          <p:grpSpPr>
            <a:xfrm>
              <a:off x="4541362" y="1315866"/>
              <a:ext cx="816637" cy="549111"/>
              <a:chOff x="4541362" y="1315866"/>
              <a:chExt cx="816637" cy="549111"/>
            </a:xfrm>
          </p:grpSpPr>
          <p:sp>
            <p:nvSpPr>
              <p:cNvPr id="1440" name="Google Shape;1440;p38"/>
              <p:cNvSpPr/>
              <p:nvPr/>
            </p:nvSpPr>
            <p:spPr>
              <a:xfrm>
                <a:off x="5052944" y="1322606"/>
                <a:ext cx="34510" cy="75571"/>
              </a:xfrm>
              <a:custGeom>
                <a:avLst/>
                <a:gdLst/>
                <a:ahLst/>
                <a:cxnLst/>
                <a:rect l="l" t="t" r="r" b="b"/>
                <a:pathLst>
                  <a:path w="34510" h="75571" extrusionOk="0">
                    <a:moveTo>
                      <a:pt x="34087" y="5915"/>
                    </a:moveTo>
                    <a:cubicBezTo>
                      <a:pt x="36359" y="29797"/>
                      <a:pt x="29542" y="54816"/>
                      <a:pt x="12498" y="73012"/>
                    </a:cubicBezTo>
                    <a:cubicBezTo>
                      <a:pt x="9090" y="76424"/>
                      <a:pt x="4545" y="76424"/>
                      <a:pt x="2272" y="73012"/>
                    </a:cubicBezTo>
                    <a:cubicBezTo>
                      <a:pt x="0" y="70738"/>
                      <a:pt x="0" y="68463"/>
                      <a:pt x="0" y="66189"/>
                    </a:cubicBezTo>
                    <a:cubicBezTo>
                      <a:pt x="2272" y="54816"/>
                      <a:pt x="5681" y="44581"/>
                      <a:pt x="9090" y="34346"/>
                    </a:cubicBezTo>
                    <a:cubicBezTo>
                      <a:pt x="12498" y="24111"/>
                      <a:pt x="15907" y="13876"/>
                      <a:pt x="21588" y="3641"/>
                    </a:cubicBezTo>
                    <a:cubicBezTo>
                      <a:pt x="23860" y="-2045"/>
                      <a:pt x="34087" y="-908"/>
                      <a:pt x="34087" y="5915"/>
                    </a:cubicBezTo>
                    <a:lnTo>
                      <a:pt x="34087" y="5915"/>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1" name="Google Shape;1441;p38"/>
              <p:cNvSpPr/>
              <p:nvPr/>
            </p:nvSpPr>
            <p:spPr>
              <a:xfrm>
                <a:off x="4934776" y="1315866"/>
                <a:ext cx="22724" cy="62739"/>
              </a:xfrm>
              <a:custGeom>
                <a:avLst/>
                <a:gdLst/>
                <a:ahLst/>
                <a:cxnLst/>
                <a:rect l="l" t="t" r="r" b="b"/>
                <a:pathLst>
                  <a:path w="22724" h="62739" extrusionOk="0">
                    <a:moveTo>
                      <a:pt x="15907" y="4695"/>
                    </a:moveTo>
                    <a:cubicBezTo>
                      <a:pt x="24997" y="21753"/>
                      <a:pt x="24997" y="42223"/>
                      <a:pt x="15907" y="59282"/>
                    </a:cubicBezTo>
                    <a:cubicBezTo>
                      <a:pt x="13635" y="62694"/>
                      <a:pt x="9090" y="63831"/>
                      <a:pt x="5681" y="61556"/>
                    </a:cubicBezTo>
                    <a:cubicBezTo>
                      <a:pt x="3409" y="60419"/>
                      <a:pt x="2273" y="59282"/>
                      <a:pt x="2273" y="57007"/>
                    </a:cubicBezTo>
                    <a:cubicBezTo>
                      <a:pt x="0" y="47910"/>
                      <a:pt x="0" y="39949"/>
                      <a:pt x="0" y="30851"/>
                    </a:cubicBezTo>
                    <a:cubicBezTo>
                      <a:pt x="1136" y="22890"/>
                      <a:pt x="-1136" y="-2129"/>
                      <a:pt x="11362" y="146"/>
                    </a:cubicBezTo>
                    <a:cubicBezTo>
                      <a:pt x="13635" y="2420"/>
                      <a:pt x="14771" y="3557"/>
                      <a:pt x="15907" y="4695"/>
                    </a:cubicBezTo>
                    <a:lnTo>
                      <a:pt x="15907" y="4695"/>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2" name="Google Shape;1442;p38"/>
              <p:cNvSpPr/>
              <p:nvPr/>
            </p:nvSpPr>
            <p:spPr>
              <a:xfrm>
                <a:off x="4786636" y="1345769"/>
                <a:ext cx="31684" cy="63496"/>
              </a:xfrm>
              <a:custGeom>
                <a:avLst/>
                <a:gdLst/>
                <a:ahLst/>
                <a:cxnLst/>
                <a:rect l="l" t="t" r="r" b="b"/>
                <a:pathLst>
                  <a:path w="31684" h="63496" extrusionOk="0">
                    <a:moveTo>
                      <a:pt x="12929" y="3223"/>
                    </a:moveTo>
                    <a:cubicBezTo>
                      <a:pt x="19747" y="12321"/>
                      <a:pt x="43607" y="61222"/>
                      <a:pt x="24291" y="63496"/>
                    </a:cubicBezTo>
                    <a:cubicBezTo>
                      <a:pt x="22019" y="63496"/>
                      <a:pt x="19747" y="62359"/>
                      <a:pt x="18610" y="61222"/>
                    </a:cubicBezTo>
                    <a:cubicBezTo>
                      <a:pt x="4976" y="46438"/>
                      <a:pt x="-1842" y="27105"/>
                      <a:pt x="431" y="6635"/>
                    </a:cubicBezTo>
                    <a:cubicBezTo>
                      <a:pt x="431" y="-189"/>
                      <a:pt x="9521" y="-2463"/>
                      <a:pt x="12929" y="3223"/>
                    </a:cubicBezTo>
                    <a:lnTo>
                      <a:pt x="12929" y="322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3" name="Google Shape;1443;p38"/>
              <p:cNvSpPr/>
              <p:nvPr/>
            </p:nvSpPr>
            <p:spPr>
              <a:xfrm>
                <a:off x="4656009" y="1453618"/>
                <a:ext cx="43004" cy="40306"/>
              </a:xfrm>
              <a:custGeom>
                <a:avLst/>
                <a:gdLst/>
                <a:ahLst/>
                <a:cxnLst/>
                <a:rect l="l" t="t" r="r" b="b"/>
                <a:pathLst>
                  <a:path w="43004" h="40306" extrusionOk="0">
                    <a:moveTo>
                      <a:pt x="9481" y="0"/>
                    </a:moveTo>
                    <a:cubicBezTo>
                      <a:pt x="20843" y="2274"/>
                      <a:pt x="56066" y="29568"/>
                      <a:pt x="37887" y="39803"/>
                    </a:cubicBezTo>
                    <a:cubicBezTo>
                      <a:pt x="24252" y="45490"/>
                      <a:pt x="-18925" y="1137"/>
                      <a:pt x="9481" y="0"/>
                    </a:cubicBezTo>
                    <a:lnTo>
                      <a:pt x="9481"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4" name="Google Shape;1444;p38"/>
              <p:cNvSpPr/>
              <p:nvPr/>
            </p:nvSpPr>
            <p:spPr>
              <a:xfrm>
                <a:off x="4575951" y="1578821"/>
                <a:ext cx="53331" cy="34345"/>
              </a:xfrm>
              <a:custGeom>
                <a:avLst/>
                <a:gdLst/>
                <a:ahLst/>
                <a:cxnLst/>
                <a:rect l="l" t="t" r="r" b="b"/>
                <a:pathLst>
                  <a:path w="53331" h="34345" extrusionOk="0">
                    <a:moveTo>
                      <a:pt x="10004" y="1030"/>
                    </a:moveTo>
                    <a:cubicBezTo>
                      <a:pt x="24774" y="7853"/>
                      <a:pt x="35001" y="11265"/>
                      <a:pt x="48635" y="19226"/>
                    </a:cubicBezTo>
                    <a:cubicBezTo>
                      <a:pt x="55453" y="21500"/>
                      <a:pt x="54316" y="31735"/>
                      <a:pt x="48635" y="32873"/>
                    </a:cubicBezTo>
                    <a:cubicBezTo>
                      <a:pt x="29319" y="38559"/>
                      <a:pt x="7731" y="27186"/>
                      <a:pt x="914" y="8991"/>
                    </a:cubicBezTo>
                    <a:cubicBezTo>
                      <a:pt x="-2495" y="3304"/>
                      <a:pt x="4323" y="-2382"/>
                      <a:pt x="10004" y="1030"/>
                    </a:cubicBezTo>
                    <a:lnTo>
                      <a:pt x="10004" y="103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5" name="Google Shape;1445;p38"/>
              <p:cNvSpPr/>
              <p:nvPr/>
            </p:nvSpPr>
            <p:spPr>
              <a:xfrm>
                <a:off x="5181305" y="1386938"/>
                <a:ext cx="36391" cy="58740"/>
              </a:xfrm>
              <a:custGeom>
                <a:avLst/>
                <a:gdLst/>
                <a:ahLst/>
                <a:cxnLst/>
                <a:rect l="l" t="t" r="r" b="b"/>
                <a:pathLst>
                  <a:path w="36391" h="58740" extrusionOk="0">
                    <a:moveTo>
                      <a:pt x="36391" y="7544"/>
                    </a:moveTo>
                    <a:cubicBezTo>
                      <a:pt x="36391" y="18916"/>
                      <a:pt x="18212" y="70092"/>
                      <a:pt x="2304" y="56445"/>
                    </a:cubicBezTo>
                    <a:cubicBezTo>
                      <a:pt x="1168" y="55308"/>
                      <a:pt x="32" y="53033"/>
                      <a:pt x="32" y="50759"/>
                    </a:cubicBezTo>
                    <a:cubicBezTo>
                      <a:pt x="-1104" y="39387"/>
                      <a:pt x="28438" y="-20887"/>
                      <a:pt x="36391" y="7544"/>
                    </a:cubicBezTo>
                    <a:lnTo>
                      <a:pt x="36391" y="7544"/>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6" name="Google Shape;1446;p38"/>
              <p:cNvSpPr/>
              <p:nvPr/>
            </p:nvSpPr>
            <p:spPr>
              <a:xfrm>
                <a:off x="5294960" y="1520185"/>
                <a:ext cx="60219" cy="32705"/>
              </a:xfrm>
              <a:custGeom>
                <a:avLst/>
                <a:gdLst/>
                <a:ahLst/>
                <a:cxnLst/>
                <a:rect l="l" t="t" r="r" b="b"/>
                <a:pathLst>
                  <a:path w="60219" h="32705" extrusionOk="0">
                    <a:moveTo>
                      <a:pt x="57948" y="13040"/>
                    </a:moveTo>
                    <a:cubicBezTo>
                      <a:pt x="49994" y="22137"/>
                      <a:pt x="1136" y="44882"/>
                      <a:pt x="0" y="24412"/>
                    </a:cubicBezTo>
                    <a:cubicBezTo>
                      <a:pt x="0" y="22137"/>
                      <a:pt x="1136" y="19863"/>
                      <a:pt x="2273" y="18726"/>
                    </a:cubicBezTo>
                    <a:cubicBezTo>
                      <a:pt x="9090" y="11902"/>
                      <a:pt x="18180" y="8491"/>
                      <a:pt x="26133" y="5079"/>
                    </a:cubicBezTo>
                    <a:cubicBezTo>
                      <a:pt x="34087" y="2804"/>
                      <a:pt x="59084" y="-6293"/>
                      <a:pt x="60220" y="7353"/>
                    </a:cubicBezTo>
                    <a:cubicBezTo>
                      <a:pt x="60220" y="9628"/>
                      <a:pt x="59084" y="11902"/>
                      <a:pt x="57948" y="13040"/>
                    </a:cubicBezTo>
                    <a:lnTo>
                      <a:pt x="57948" y="1304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7" name="Google Shape;1447;p38"/>
              <p:cNvSpPr/>
              <p:nvPr/>
            </p:nvSpPr>
            <p:spPr>
              <a:xfrm>
                <a:off x="5314312" y="1675783"/>
                <a:ext cx="43687" cy="22377"/>
              </a:xfrm>
              <a:custGeom>
                <a:avLst/>
                <a:gdLst/>
                <a:ahLst/>
                <a:cxnLst/>
                <a:rect l="l" t="t" r="r" b="b"/>
                <a:pathLst>
                  <a:path w="43687" h="22377" extrusionOk="0">
                    <a:moveTo>
                      <a:pt x="39732" y="17792"/>
                    </a:moveTo>
                    <a:cubicBezTo>
                      <a:pt x="30641" y="24615"/>
                      <a:pt x="-6854" y="25753"/>
                      <a:pt x="1100" y="7557"/>
                    </a:cubicBezTo>
                    <a:cubicBezTo>
                      <a:pt x="7917" y="-6090"/>
                      <a:pt x="57911" y="-404"/>
                      <a:pt x="39732" y="17792"/>
                    </a:cubicBezTo>
                    <a:lnTo>
                      <a:pt x="39732" y="17792"/>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8" name="Google Shape;1448;p38"/>
              <p:cNvSpPr/>
              <p:nvPr/>
            </p:nvSpPr>
            <p:spPr>
              <a:xfrm>
                <a:off x="5299467" y="1839141"/>
                <a:ext cx="47244" cy="25836"/>
              </a:xfrm>
              <a:custGeom>
                <a:avLst/>
                <a:gdLst/>
                <a:ahLst/>
                <a:cxnLst/>
                <a:rect l="l" t="t" r="r" b="b"/>
                <a:pathLst>
                  <a:path w="47244" h="25836" extrusionOk="0">
                    <a:moveTo>
                      <a:pt x="44351" y="21608"/>
                    </a:moveTo>
                    <a:cubicBezTo>
                      <a:pt x="30716" y="29568"/>
                      <a:pt x="10264" y="26157"/>
                      <a:pt x="1174" y="12510"/>
                    </a:cubicBezTo>
                    <a:cubicBezTo>
                      <a:pt x="-2234" y="7961"/>
                      <a:pt x="2310" y="0"/>
                      <a:pt x="7992" y="0"/>
                    </a:cubicBezTo>
                    <a:cubicBezTo>
                      <a:pt x="21626" y="0"/>
                      <a:pt x="30716" y="3412"/>
                      <a:pt x="43215" y="9098"/>
                    </a:cubicBezTo>
                    <a:cubicBezTo>
                      <a:pt x="47759" y="11372"/>
                      <a:pt x="48896" y="19333"/>
                      <a:pt x="44351" y="21608"/>
                    </a:cubicBezTo>
                    <a:lnTo>
                      <a:pt x="44351" y="21608"/>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49" name="Google Shape;1449;p38"/>
              <p:cNvSpPr/>
              <p:nvPr/>
            </p:nvSpPr>
            <p:spPr>
              <a:xfrm>
                <a:off x="4541362" y="1716604"/>
                <a:ext cx="54129" cy="36719"/>
              </a:xfrm>
              <a:custGeom>
                <a:avLst/>
                <a:gdLst/>
                <a:ahLst/>
                <a:cxnLst/>
                <a:rect l="l" t="t" r="r" b="b"/>
                <a:pathLst>
                  <a:path w="54129" h="36719" extrusionOk="0">
                    <a:moveTo>
                      <a:pt x="8232" y="853"/>
                    </a:moveTo>
                    <a:cubicBezTo>
                      <a:pt x="25276" y="5402"/>
                      <a:pt x="37774" y="12225"/>
                      <a:pt x="51409" y="22460"/>
                    </a:cubicBezTo>
                    <a:cubicBezTo>
                      <a:pt x="54818" y="24735"/>
                      <a:pt x="54818" y="30421"/>
                      <a:pt x="52545" y="33833"/>
                    </a:cubicBezTo>
                    <a:cubicBezTo>
                      <a:pt x="43456" y="40656"/>
                      <a:pt x="29821" y="33833"/>
                      <a:pt x="20731" y="29284"/>
                    </a:cubicBezTo>
                    <a:cubicBezTo>
                      <a:pt x="13914" y="24735"/>
                      <a:pt x="-8811" y="9951"/>
                      <a:pt x="3688" y="853"/>
                    </a:cubicBezTo>
                    <a:cubicBezTo>
                      <a:pt x="4824" y="-284"/>
                      <a:pt x="7096" y="-284"/>
                      <a:pt x="8232" y="853"/>
                    </a:cubicBezTo>
                    <a:lnTo>
                      <a:pt x="8232" y="853"/>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450" name="Google Shape;1450;p38"/>
            <p:cNvSpPr/>
            <p:nvPr/>
          </p:nvSpPr>
          <p:spPr>
            <a:xfrm>
              <a:off x="4720668" y="1509900"/>
              <a:ext cx="304797" cy="461526"/>
            </a:xfrm>
            <a:custGeom>
              <a:avLst/>
              <a:gdLst/>
              <a:ahLst/>
              <a:cxnLst/>
              <a:rect l="l" t="t" r="r" b="b"/>
              <a:pathLst>
                <a:path w="304797" h="461526" extrusionOk="0">
                  <a:moveTo>
                    <a:pt x="298189" y="71089"/>
                  </a:moveTo>
                  <a:cubicBezTo>
                    <a:pt x="311823" y="108618"/>
                    <a:pt x="303870" y="152970"/>
                    <a:pt x="278873" y="182538"/>
                  </a:cubicBezTo>
                  <a:cubicBezTo>
                    <a:pt x="261829" y="201871"/>
                    <a:pt x="239105" y="215518"/>
                    <a:pt x="217516" y="229165"/>
                  </a:cubicBezTo>
                  <a:cubicBezTo>
                    <a:pt x="190247" y="247361"/>
                    <a:pt x="161841" y="267831"/>
                    <a:pt x="148207" y="297399"/>
                  </a:cubicBezTo>
                  <a:cubicBezTo>
                    <a:pt x="134572" y="326967"/>
                    <a:pt x="134572" y="359947"/>
                    <a:pt x="136844" y="392927"/>
                  </a:cubicBezTo>
                  <a:cubicBezTo>
                    <a:pt x="139117" y="414535"/>
                    <a:pt x="140253" y="438417"/>
                    <a:pt x="124346" y="453201"/>
                  </a:cubicBezTo>
                  <a:cubicBezTo>
                    <a:pt x="108439" y="466848"/>
                    <a:pt x="82305" y="462299"/>
                    <a:pt x="65262" y="449789"/>
                  </a:cubicBezTo>
                  <a:cubicBezTo>
                    <a:pt x="32311" y="425907"/>
                    <a:pt x="19813" y="382692"/>
                    <a:pt x="11859" y="342889"/>
                  </a:cubicBezTo>
                  <a:cubicBezTo>
                    <a:pt x="2769" y="292850"/>
                    <a:pt x="-4048" y="241674"/>
                    <a:pt x="2769" y="191636"/>
                  </a:cubicBezTo>
                  <a:cubicBezTo>
                    <a:pt x="8451" y="141598"/>
                    <a:pt x="27766" y="91559"/>
                    <a:pt x="62990" y="55167"/>
                  </a:cubicBezTo>
                  <a:cubicBezTo>
                    <a:pt x="125482" y="-10792"/>
                    <a:pt x="260693" y="-31263"/>
                    <a:pt x="298189" y="71089"/>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51" name="Google Shape;1451;p38"/>
            <p:cNvSpPr/>
            <p:nvPr/>
          </p:nvSpPr>
          <p:spPr>
            <a:xfrm>
              <a:off x="5090232" y="1580076"/>
              <a:ext cx="126345" cy="312799"/>
            </a:xfrm>
            <a:custGeom>
              <a:avLst/>
              <a:gdLst/>
              <a:ahLst/>
              <a:cxnLst/>
              <a:rect l="l" t="t" r="r" b="b"/>
              <a:pathLst>
                <a:path w="126345" h="312799" extrusionOk="0">
                  <a:moveTo>
                    <a:pt x="96786" y="267026"/>
                  </a:moveTo>
                  <a:cubicBezTo>
                    <a:pt x="88832" y="282947"/>
                    <a:pt x="77470" y="297731"/>
                    <a:pt x="62699" y="305692"/>
                  </a:cubicBezTo>
                  <a:cubicBezTo>
                    <a:pt x="47928" y="314790"/>
                    <a:pt x="27476" y="315927"/>
                    <a:pt x="13842" y="304555"/>
                  </a:cubicBezTo>
                  <a:cubicBezTo>
                    <a:pt x="2479" y="295457"/>
                    <a:pt x="-929" y="278398"/>
                    <a:pt x="207" y="263614"/>
                  </a:cubicBezTo>
                  <a:cubicBezTo>
                    <a:pt x="3615" y="240869"/>
                    <a:pt x="18387" y="220399"/>
                    <a:pt x="27476" y="199929"/>
                  </a:cubicBezTo>
                  <a:cubicBezTo>
                    <a:pt x="41111" y="168086"/>
                    <a:pt x="43383" y="129420"/>
                    <a:pt x="30885" y="96440"/>
                  </a:cubicBezTo>
                  <a:cubicBezTo>
                    <a:pt x="22931" y="73696"/>
                    <a:pt x="9297" y="50951"/>
                    <a:pt x="16114" y="28206"/>
                  </a:cubicBezTo>
                  <a:cubicBezTo>
                    <a:pt x="20659" y="14559"/>
                    <a:pt x="33157" y="3187"/>
                    <a:pt x="46792" y="912"/>
                  </a:cubicBezTo>
                  <a:cubicBezTo>
                    <a:pt x="99059" y="-9323"/>
                    <a:pt x="117238" y="69147"/>
                    <a:pt x="122919" y="106675"/>
                  </a:cubicBezTo>
                  <a:cubicBezTo>
                    <a:pt x="132009" y="161263"/>
                    <a:pt x="122919" y="218125"/>
                    <a:pt x="96786" y="267026"/>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52" name="Google Shape;1452;p38"/>
          <p:cNvGrpSpPr/>
          <p:nvPr/>
        </p:nvGrpSpPr>
        <p:grpSpPr>
          <a:xfrm rot="-3941218">
            <a:off x="414690" y="4071673"/>
            <a:ext cx="726763" cy="902155"/>
            <a:chOff x="3962166" y="4877840"/>
            <a:chExt cx="988516" cy="1227078"/>
          </a:xfrm>
        </p:grpSpPr>
        <p:sp>
          <p:nvSpPr>
            <p:cNvPr id="1453" name="Google Shape;1453;p38"/>
            <p:cNvSpPr/>
            <p:nvPr/>
          </p:nvSpPr>
          <p:spPr>
            <a:xfrm>
              <a:off x="3962166" y="4983603"/>
              <a:ext cx="922616" cy="1121315"/>
            </a:xfrm>
            <a:custGeom>
              <a:avLst/>
              <a:gdLst/>
              <a:ahLst/>
              <a:cxnLst/>
              <a:rect l="l" t="t" r="r" b="b"/>
              <a:pathLst>
                <a:path w="922616" h="1121315" extrusionOk="0">
                  <a:moveTo>
                    <a:pt x="922616" y="133057"/>
                  </a:moveTo>
                  <a:cubicBezTo>
                    <a:pt x="610154" y="545874"/>
                    <a:pt x="561296" y="605010"/>
                    <a:pt x="163617" y="1121316"/>
                  </a:cubicBezTo>
                  <a:lnTo>
                    <a:pt x="0" y="988259"/>
                  </a:lnTo>
                  <a:cubicBezTo>
                    <a:pt x="396543" y="471954"/>
                    <a:pt x="445401" y="412817"/>
                    <a:pt x="758999" y="0"/>
                  </a:cubicBezTo>
                  <a:lnTo>
                    <a:pt x="922616" y="133057"/>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54" name="Google Shape;1454;p38"/>
            <p:cNvSpPr/>
            <p:nvPr/>
          </p:nvSpPr>
          <p:spPr>
            <a:xfrm>
              <a:off x="4721165" y="4877840"/>
              <a:ext cx="229517" cy="238819"/>
            </a:xfrm>
            <a:custGeom>
              <a:avLst/>
              <a:gdLst/>
              <a:ahLst/>
              <a:cxnLst/>
              <a:rect l="l" t="t" r="r" b="b"/>
              <a:pathLst>
                <a:path w="229517" h="238819" extrusionOk="0">
                  <a:moveTo>
                    <a:pt x="0" y="105763"/>
                  </a:moveTo>
                  <a:lnTo>
                    <a:pt x="229518" y="0"/>
                  </a:lnTo>
                  <a:lnTo>
                    <a:pt x="163617" y="238820"/>
                  </a:lnTo>
                  <a:close/>
                </a:path>
              </a:pathLst>
            </a:custGeom>
            <a:solidFill>
              <a:schemeClr val="accent6"/>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55" name="Google Shape;1455;p38"/>
            <p:cNvSpPr/>
            <p:nvPr/>
          </p:nvSpPr>
          <p:spPr>
            <a:xfrm>
              <a:off x="4862057" y="4877840"/>
              <a:ext cx="88625" cy="92116"/>
            </a:xfrm>
            <a:custGeom>
              <a:avLst/>
              <a:gdLst/>
              <a:ahLst/>
              <a:cxnLst/>
              <a:rect l="l" t="t" r="r" b="b"/>
              <a:pathLst>
                <a:path w="88625" h="92116" extrusionOk="0">
                  <a:moveTo>
                    <a:pt x="63629" y="92116"/>
                  </a:moveTo>
                  <a:lnTo>
                    <a:pt x="0" y="40941"/>
                  </a:lnTo>
                  <a:lnTo>
                    <a:pt x="88626"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56" name="Google Shape;1456;p38"/>
            <p:cNvSpPr/>
            <p:nvPr/>
          </p:nvSpPr>
          <p:spPr>
            <a:xfrm>
              <a:off x="4086015" y="5085955"/>
              <a:ext cx="761271" cy="985984"/>
            </a:xfrm>
            <a:custGeom>
              <a:avLst/>
              <a:gdLst/>
              <a:ahLst/>
              <a:cxnLst/>
              <a:rect l="l" t="t" r="r" b="b"/>
              <a:pathLst>
                <a:path w="761271" h="985984" extrusionOk="0">
                  <a:moveTo>
                    <a:pt x="761272" y="0"/>
                  </a:moveTo>
                  <a:lnTo>
                    <a:pt x="0" y="985985"/>
                  </a:lnTo>
                </a:path>
              </a:pathLst>
            </a:custGeom>
            <a:noFill/>
            <a:ln w="11350" cap="flat" cmpd="sng">
              <a:solidFill>
                <a:schemeClr val="accent3"/>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57" name="Google Shape;1457;p38"/>
            <p:cNvSpPr/>
            <p:nvPr/>
          </p:nvSpPr>
          <p:spPr>
            <a:xfrm>
              <a:off x="4021250" y="5030230"/>
              <a:ext cx="757863" cy="989396"/>
            </a:xfrm>
            <a:custGeom>
              <a:avLst/>
              <a:gdLst/>
              <a:ahLst/>
              <a:cxnLst/>
              <a:rect l="l" t="t" r="r" b="b"/>
              <a:pathLst>
                <a:path w="757863" h="989396" extrusionOk="0">
                  <a:moveTo>
                    <a:pt x="757863" y="0"/>
                  </a:moveTo>
                  <a:lnTo>
                    <a:pt x="0" y="989397"/>
                  </a:lnTo>
                </a:path>
              </a:pathLst>
            </a:custGeom>
            <a:noFill/>
            <a:ln w="11350" cap="flat" cmpd="sng">
              <a:solidFill>
                <a:schemeClr val="accent3"/>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5" name="Subtitle 4">
            <a:extLst>
              <a:ext uri="{FF2B5EF4-FFF2-40B4-BE49-F238E27FC236}">
                <a16:creationId xmlns:a16="http://schemas.microsoft.com/office/drawing/2014/main" id="{42022FF7-AFF8-E9A8-E907-144405174344}"/>
              </a:ext>
            </a:extLst>
          </p:cNvPr>
          <p:cNvSpPr>
            <a:spLocks noGrp="1"/>
          </p:cNvSpPr>
          <p:nvPr>
            <p:ph type="subTitle" idx="1"/>
          </p:nvPr>
        </p:nvSpPr>
        <p:spPr>
          <a:xfrm>
            <a:off x="149668" y="852260"/>
            <a:ext cx="8844663" cy="2335529"/>
          </a:xfrm>
        </p:spPr>
        <p:txBody>
          <a:bodyPr/>
          <a:lstStyle/>
          <a:p>
            <a:pPr marL="0" indent="0">
              <a:lnSpc>
                <a:spcPct val="200000"/>
              </a:lnSpc>
            </a:pPr>
            <a:r>
              <a:rPr lang="en-US" sz="1800">
                <a:latin typeface="Source Sans Pro" panose="020B0503030403020204" pitchFamily="34" charset="0"/>
                <a:ea typeface="Source Sans Pro" panose="020B0503030403020204" pitchFamily="34" charset="0"/>
              </a:rPr>
              <a:t>GV: Tăng Ngọc Phụng – SDT:0703252564</a:t>
            </a:r>
          </a:p>
          <a:p>
            <a:pPr marL="0" indent="0">
              <a:lnSpc>
                <a:spcPct val="200000"/>
              </a:lnSpc>
            </a:pPr>
            <a:r>
              <a:rPr lang="en-US" sz="1800">
                <a:latin typeface="Source Sans Pro" panose="020B0503030403020204" pitchFamily="34" charset="0"/>
                <a:ea typeface="Source Sans Pro" panose="020B0503030403020204" pitchFamily="34" charset="0"/>
              </a:rPr>
              <a:t>Những vấn đề liên quan đến môn Tin học như điểm số, quá trình học tập, phát sinh liên quan đến môn Tin học thì liên hệ cô để giải quyết.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24E54-B503-49EA-FDFF-3B0DA6E9356F}"/>
              </a:ext>
            </a:extLst>
          </p:cNvPr>
          <p:cNvSpPr>
            <a:spLocks noGrp="1"/>
          </p:cNvSpPr>
          <p:nvPr>
            <p:ph type="title" idx="4294967295"/>
          </p:nvPr>
        </p:nvSpPr>
        <p:spPr>
          <a:xfrm>
            <a:off x="0" y="3594"/>
            <a:ext cx="9144000" cy="576263"/>
          </a:xfrm>
        </p:spPr>
        <p:txBody>
          <a:bodyPr/>
          <a:lstStyle/>
          <a:p>
            <a:pPr algn="ctr"/>
            <a:r>
              <a:rPr lang="en-US" sz="3200" b="1">
                <a:solidFill>
                  <a:srgbClr val="FF0000"/>
                </a:solidFill>
                <a:latin typeface="Source Sans Pro" panose="020B0503030403020204" pitchFamily="34" charset="0"/>
                <a:ea typeface="Source Sans Pro" panose="020B0503030403020204" pitchFamily="34" charset="0"/>
              </a:rPr>
              <a:t>NỘI QUY  PHÒNG MÁY TÍNH</a:t>
            </a:r>
          </a:p>
        </p:txBody>
      </p:sp>
      <p:sp>
        <p:nvSpPr>
          <p:cNvPr id="3" name="Subtitle 2">
            <a:extLst>
              <a:ext uri="{FF2B5EF4-FFF2-40B4-BE49-F238E27FC236}">
                <a16:creationId xmlns:a16="http://schemas.microsoft.com/office/drawing/2014/main" id="{FD2429A7-65E2-EA9A-22CB-12CA138DC871}"/>
              </a:ext>
            </a:extLst>
          </p:cNvPr>
          <p:cNvSpPr>
            <a:spLocks noGrp="1"/>
          </p:cNvSpPr>
          <p:nvPr>
            <p:ph type="subTitle" idx="4294967295"/>
          </p:nvPr>
        </p:nvSpPr>
        <p:spPr>
          <a:xfrm>
            <a:off x="0" y="509887"/>
            <a:ext cx="9144000" cy="4635500"/>
          </a:xfrm>
        </p:spPr>
        <p:txBody>
          <a:bodyPr numCol="2" spcCol="274320"/>
          <a:lstStyle/>
          <a:p>
            <a:pPr algn="just">
              <a:lnSpc>
                <a:spcPct val="150000"/>
              </a:lnSpc>
              <a:buFont typeface="Wingdings" panose="05000000000000000000" pitchFamily="2" charset="2"/>
              <a:buChar char="q"/>
            </a:pPr>
            <a:r>
              <a:rPr lang="en-US" sz="1600">
                <a:latin typeface="Source Sans Pro" panose="020B0503030403020204" pitchFamily="34" charset="0"/>
                <a:ea typeface="Source Sans Pro" panose="020B0503030403020204" pitchFamily="34" charset="0"/>
              </a:rPr>
              <a:t>Không được đem đồ ăn, nước uống vô phòng Tin học</a:t>
            </a:r>
          </a:p>
          <a:p>
            <a:pPr algn="just">
              <a:lnSpc>
                <a:spcPct val="150000"/>
              </a:lnSpc>
              <a:buFont typeface="Wingdings" panose="05000000000000000000" pitchFamily="2" charset="2"/>
              <a:buChar char="q"/>
            </a:pPr>
            <a:r>
              <a:rPr lang="en-US" sz="1600">
                <a:latin typeface="Source Sans Pro" panose="020B0503030403020204" pitchFamily="34" charset="0"/>
                <a:ea typeface="Source Sans Pro" panose="020B0503030403020204" pitchFamily="34" charset="0"/>
              </a:rPr>
              <a:t>Đem đầy đủ Đề cương, SGK của môn Tin học</a:t>
            </a:r>
          </a:p>
          <a:p>
            <a:pPr algn="just">
              <a:lnSpc>
                <a:spcPct val="150000"/>
              </a:lnSpc>
              <a:buFont typeface="Wingdings" panose="05000000000000000000" pitchFamily="2" charset="2"/>
              <a:buChar char="q"/>
            </a:pPr>
            <a:r>
              <a:rPr lang="en-US" sz="1600" b="1">
                <a:latin typeface="Source Sans Pro" panose="020B0503030403020204" pitchFamily="34" charset="0"/>
                <a:ea typeface="Source Sans Pro" panose="020B0503030403020204" pitchFamily="34" charset="0"/>
              </a:rPr>
              <a:t>Đầu giờ học: </a:t>
            </a:r>
            <a:r>
              <a:rPr lang="en-US" sz="1600">
                <a:latin typeface="Source Sans Pro" panose="020B0503030403020204" pitchFamily="34" charset="0"/>
                <a:ea typeface="Source Sans Pro" panose="020B0503030403020204" pitchFamily="34" charset="0"/>
              </a:rPr>
              <a:t>Chủ động ngồi đúng chỗ mình theo thứ tự (Mã học sinh)</a:t>
            </a:r>
          </a:p>
          <a:p>
            <a:pPr algn="just">
              <a:lnSpc>
                <a:spcPct val="150000"/>
              </a:lnSpc>
              <a:buFont typeface="Wingdings" panose="05000000000000000000" pitchFamily="2" charset="2"/>
              <a:buChar char="q"/>
            </a:pPr>
            <a:r>
              <a:rPr lang="en-US" sz="1600" b="1">
                <a:latin typeface="Source Sans Pro" panose="020B0503030403020204" pitchFamily="34" charset="0"/>
                <a:ea typeface="Source Sans Pro" panose="020B0503030403020204" pitchFamily="34" charset="0"/>
              </a:rPr>
              <a:t>Trong quá trình học</a:t>
            </a:r>
            <a:r>
              <a:rPr lang="en-US" sz="1600">
                <a:latin typeface="Source Sans Pro" panose="020B0503030403020204" pitchFamily="34" charset="0"/>
                <a:ea typeface="Source Sans Pro" panose="020B0503030403020204" pitchFamily="34" charset="0"/>
              </a:rPr>
              <a:t>: Không được đổi chỗ hoặc ngồi sai, </a:t>
            </a:r>
            <a:r>
              <a:rPr lang="en-US" sz="1600" b="1">
                <a:solidFill>
                  <a:srgbClr val="FF0000"/>
                </a:solidFill>
                <a:highlight>
                  <a:srgbClr val="FFFF00"/>
                </a:highlight>
                <a:latin typeface="Source Sans Pro" panose="020B0503030403020204" pitchFamily="34" charset="0"/>
                <a:ea typeface="Source Sans Pro" panose="020B0503030403020204" pitchFamily="34" charset="0"/>
              </a:rPr>
              <a:t>không được xả rác trong phòng học. Nếu máy tính có hư hay phát sinh lỗi gì thì báo lại GV.</a:t>
            </a:r>
          </a:p>
          <a:p>
            <a:pPr algn="just">
              <a:lnSpc>
                <a:spcPct val="150000"/>
              </a:lnSpc>
              <a:buFont typeface="Wingdings" panose="05000000000000000000" pitchFamily="2" charset="2"/>
              <a:buChar char="q"/>
            </a:pPr>
            <a:r>
              <a:rPr lang="en-US" sz="1600" b="1">
                <a:latin typeface="Source Sans Pro" panose="020B0503030403020204" pitchFamily="34" charset="0"/>
                <a:ea typeface="Source Sans Pro" panose="020B0503030403020204" pitchFamily="34" charset="0"/>
              </a:rPr>
              <a:t>Cuối giờ học: </a:t>
            </a:r>
            <a:r>
              <a:rPr lang="en-US" sz="1600">
                <a:latin typeface="Source Sans Pro" panose="020B0503030403020204" pitchFamily="34" charset="0"/>
                <a:ea typeface="Source Sans Pro" panose="020B0503030403020204" pitchFamily="34" charset="0"/>
              </a:rPr>
              <a:t>Xếp ghế lại ngay ngắn và tắt máy tính (Nếu tiết học cuối cùng của tiết sáng hoặc chiều)</a:t>
            </a:r>
          </a:p>
          <a:p>
            <a:pPr algn="just">
              <a:lnSpc>
                <a:spcPct val="150000"/>
              </a:lnSpc>
              <a:buFont typeface="Wingdings" panose="05000000000000000000" pitchFamily="2" charset="2"/>
              <a:buChar char="q"/>
            </a:pPr>
            <a:r>
              <a:rPr lang="en-US" sz="1600" b="1">
                <a:solidFill>
                  <a:srgbClr val="FF0000"/>
                </a:solidFill>
                <a:latin typeface="Source Sans Pro" panose="020B0503030403020204" pitchFamily="34" charset="0"/>
                <a:ea typeface="Source Sans Pro" panose="020B0503030403020204" pitchFamily="34" charset="0"/>
              </a:rPr>
              <a:t>Không được vẽ bậy </a:t>
            </a:r>
            <a:r>
              <a:rPr lang="en-US" sz="1600">
                <a:solidFill>
                  <a:schemeClr val="tx1"/>
                </a:solidFill>
                <a:latin typeface="Source Sans Pro" panose="020B0503030403020204" pitchFamily="34" charset="0"/>
                <a:ea typeface="Source Sans Pro" panose="020B0503030403020204" pitchFamily="34" charset="0"/>
              </a:rPr>
              <a:t>và làm tổn hại tới tài sản nhà trường. Nếu có hành vi sẽ bị viết bảng kiểm điểm và gửi GVCN.</a:t>
            </a:r>
          </a:p>
        </p:txBody>
      </p:sp>
    </p:spTree>
    <p:extLst>
      <p:ext uri="{BB962C8B-B14F-4D97-AF65-F5344CB8AC3E}">
        <p14:creationId xmlns:p14="http://schemas.microsoft.com/office/powerpoint/2010/main" val="20077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37"/>
          <p:cNvSpPr/>
          <p:nvPr/>
        </p:nvSpPr>
        <p:spPr>
          <a:xfrm>
            <a:off x="2534689" y="1749991"/>
            <a:ext cx="814800" cy="814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1394" name="Google Shape;1394;p37"/>
          <p:cNvSpPr txBox="1">
            <a:spLocks noGrp="1"/>
          </p:cNvSpPr>
          <p:nvPr>
            <p:ph type="title" idx="2"/>
          </p:nvPr>
        </p:nvSpPr>
        <p:spPr>
          <a:xfrm>
            <a:off x="2617639" y="1843641"/>
            <a:ext cx="648900" cy="6276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02</a:t>
            </a:r>
            <a:endParaRPr/>
          </a:p>
        </p:txBody>
      </p:sp>
      <p:sp>
        <p:nvSpPr>
          <p:cNvPr id="1395" name="Google Shape;1395;p37"/>
          <p:cNvSpPr txBox="1">
            <a:spLocks noGrp="1"/>
          </p:cNvSpPr>
          <p:nvPr>
            <p:ph type="title"/>
          </p:nvPr>
        </p:nvSpPr>
        <p:spPr>
          <a:xfrm>
            <a:off x="389129" y="2754522"/>
            <a:ext cx="5815357" cy="91967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latin typeface="Source Sans Pro" panose="020B0503030403020204" pitchFamily="34" charset="0"/>
                <a:ea typeface="Source Sans Pro" panose="020B0503030403020204" pitchFamily="34" charset="0"/>
              </a:rPr>
              <a:t>KIỂM TRA ĐÁNH GIÁ</a:t>
            </a:r>
            <a:endParaRPr b="1">
              <a:latin typeface="Source Sans Pro" panose="020B0503030403020204" pitchFamily="34" charset="0"/>
              <a:ea typeface="Source Sans Pro" panose="020B0503030403020204" pitchFamily="34" charset="0"/>
            </a:endParaRPr>
          </a:p>
        </p:txBody>
      </p:sp>
      <p:sp>
        <p:nvSpPr>
          <p:cNvPr id="1397" name="Google Shape;1397;p37"/>
          <p:cNvSpPr/>
          <p:nvPr/>
        </p:nvSpPr>
        <p:spPr>
          <a:xfrm rot="-9323490">
            <a:off x="5896078" y="2113716"/>
            <a:ext cx="3471729" cy="2422667"/>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398" name="Google Shape;1398;p37"/>
          <p:cNvGrpSpPr/>
          <p:nvPr/>
        </p:nvGrpSpPr>
        <p:grpSpPr>
          <a:xfrm rot="687282">
            <a:off x="6272365" y="962645"/>
            <a:ext cx="2248975" cy="2577424"/>
            <a:chOff x="5683549" y="4745921"/>
            <a:chExt cx="1448689" cy="1660366"/>
          </a:xfrm>
        </p:grpSpPr>
        <p:sp>
          <p:nvSpPr>
            <p:cNvPr id="1399" name="Google Shape;1399;p37"/>
            <p:cNvSpPr/>
            <p:nvPr/>
          </p:nvSpPr>
          <p:spPr>
            <a:xfrm>
              <a:off x="5724453" y="4745921"/>
              <a:ext cx="1406648" cy="1575074"/>
            </a:xfrm>
            <a:custGeom>
              <a:avLst/>
              <a:gdLst/>
              <a:ahLst/>
              <a:cxnLst/>
              <a:rect l="l" t="t" r="r" b="b"/>
              <a:pathLst>
                <a:path w="1406648" h="1575074" extrusionOk="0">
                  <a:moveTo>
                    <a:pt x="484033" y="1575074"/>
                  </a:moveTo>
                  <a:cubicBezTo>
                    <a:pt x="793086" y="1474997"/>
                    <a:pt x="1104413" y="1352176"/>
                    <a:pt x="1406649" y="1233903"/>
                  </a:cubicBezTo>
                  <a:cubicBezTo>
                    <a:pt x="1255531" y="816537"/>
                    <a:pt x="1089642" y="404857"/>
                    <a:pt x="910118" y="0"/>
                  </a:cubicBezTo>
                  <a:cubicBezTo>
                    <a:pt x="603336" y="110312"/>
                    <a:pt x="294283" y="229722"/>
                    <a:pt x="0" y="373014"/>
                  </a:cubicBezTo>
                  <a:lnTo>
                    <a:pt x="484033" y="1575074"/>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0" name="Google Shape;1400;p37"/>
            <p:cNvSpPr/>
            <p:nvPr/>
          </p:nvSpPr>
          <p:spPr>
            <a:xfrm>
              <a:off x="5683549" y="5117797"/>
              <a:ext cx="62492" cy="85292"/>
            </a:xfrm>
            <a:custGeom>
              <a:avLst/>
              <a:gdLst/>
              <a:ahLst/>
              <a:cxnLst/>
              <a:rect l="l" t="t" r="r" b="b"/>
              <a:pathLst>
                <a:path w="62492" h="85292" extrusionOk="0">
                  <a:moveTo>
                    <a:pt x="0" y="85293"/>
                  </a:moveTo>
                  <a:lnTo>
                    <a:pt x="40904" y="0"/>
                  </a:lnTo>
                  <a:lnTo>
                    <a:pt x="62492" y="55725"/>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1" name="Google Shape;1401;p37"/>
            <p:cNvSpPr/>
            <p:nvPr/>
          </p:nvSpPr>
          <p:spPr>
            <a:xfrm>
              <a:off x="5724453" y="4777763"/>
              <a:ext cx="1407785" cy="1593269"/>
            </a:xfrm>
            <a:custGeom>
              <a:avLst/>
              <a:gdLst/>
              <a:ahLst/>
              <a:cxnLst/>
              <a:rect l="l" t="t" r="r" b="b"/>
              <a:pathLst>
                <a:path w="1407785" h="1593269" extrusionOk="0">
                  <a:moveTo>
                    <a:pt x="0" y="405994"/>
                  </a:moveTo>
                  <a:lnTo>
                    <a:pt x="22725" y="349132"/>
                  </a:lnTo>
                  <a:cubicBezTo>
                    <a:pt x="22725" y="349132"/>
                    <a:pt x="685145" y="63685"/>
                    <a:pt x="897619" y="0"/>
                  </a:cubicBezTo>
                  <a:cubicBezTo>
                    <a:pt x="897619" y="0"/>
                    <a:pt x="1298707" y="972338"/>
                    <a:pt x="1407785" y="1248687"/>
                  </a:cubicBezTo>
                  <a:lnTo>
                    <a:pt x="457900" y="1593270"/>
                  </a:lnTo>
                  <a:lnTo>
                    <a:pt x="0" y="40599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2" name="Google Shape;1402;p37"/>
            <p:cNvSpPr/>
            <p:nvPr/>
          </p:nvSpPr>
          <p:spPr>
            <a:xfrm>
              <a:off x="5683549" y="4831213"/>
              <a:ext cx="1406648" cy="1575074"/>
            </a:xfrm>
            <a:custGeom>
              <a:avLst/>
              <a:gdLst/>
              <a:ahLst/>
              <a:cxnLst/>
              <a:rect l="l" t="t" r="r" b="b"/>
              <a:pathLst>
                <a:path w="1406648" h="1575074" extrusionOk="0">
                  <a:moveTo>
                    <a:pt x="484032" y="1575074"/>
                  </a:moveTo>
                  <a:cubicBezTo>
                    <a:pt x="793086" y="1474997"/>
                    <a:pt x="1104412" y="1352176"/>
                    <a:pt x="1406649" y="1233903"/>
                  </a:cubicBezTo>
                  <a:cubicBezTo>
                    <a:pt x="1255531" y="816537"/>
                    <a:pt x="1089641" y="404857"/>
                    <a:pt x="910117" y="0"/>
                  </a:cubicBezTo>
                  <a:cubicBezTo>
                    <a:pt x="603336" y="110312"/>
                    <a:pt x="294283" y="229722"/>
                    <a:pt x="0" y="373014"/>
                  </a:cubicBezTo>
                  <a:lnTo>
                    <a:pt x="484032" y="1575074"/>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3" name="Google Shape;1403;p37"/>
            <p:cNvSpPr/>
            <p:nvPr/>
          </p:nvSpPr>
          <p:spPr>
            <a:xfrm>
              <a:off x="5760813" y="4793685"/>
              <a:ext cx="854442" cy="345720"/>
            </a:xfrm>
            <a:custGeom>
              <a:avLst/>
              <a:gdLst/>
              <a:ahLst/>
              <a:cxnLst/>
              <a:rect l="l" t="t" r="r" b="b"/>
              <a:pathLst>
                <a:path w="854442" h="345720" extrusionOk="0">
                  <a:moveTo>
                    <a:pt x="0" y="345720"/>
                  </a:moveTo>
                  <a:cubicBezTo>
                    <a:pt x="0" y="345720"/>
                    <a:pt x="503348" y="122822"/>
                    <a:pt x="854443"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4" name="Google Shape;1404;p37"/>
            <p:cNvSpPr/>
            <p:nvPr/>
          </p:nvSpPr>
          <p:spPr>
            <a:xfrm>
              <a:off x="5765357" y="4819841"/>
              <a:ext cx="831718" cy="332073"/>
            </a:xfrm>
            <a:custGeom>
              <a:avLst/>
              <a:gdLst/>
              <a:ahLst/>
              <a:cxnLst/>
              <a:rect l="l" t="t" r="r" b="b"/>
              <a:pathLst>
                <a:path w="831718" h="332073" extrusionOk="0">
                  <a:moveTo>
                    <a:pt x="0" y="332074"/>
                  </a:moveTo>
                  <a:cubicBezTo>
                    <a:pt x="0" y="332074"/>
                    <a:pt x="614699" y="56862"/>
                    <a:pt x="831718"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5" name="Google Shape;1405;p37"/>
            <p:cNvSpPr/>
            <p:nvPr/>
          </p:nvSpPr>
          <p:spPr>
            <a:xfrm>
              <a:off x="6623209" y="4820978"/>
              <a:ext cx="488577" cy="1187276"/>
            </a:xfrm>
            <a:custGeom>
              <a:avLst/>
              <a:gdLst/>
              <a:ahLst/>
              <a:cxnLst/>
              <a:rect l="l" t="t" r="r" b="b"/>
              <a:pathLst>
                <a:path w="488577" h="1187276" extrusionOk="0">
                  <a:moveTo>
                    <a:pt x="488577" y="1187276"/>
                  </a:moveTo>
                  <a:lnTo>
                    <a:pt x="0" y="0"/>
                  </a:ln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6" name="Google Shape;1406;p37"/>
            <p:cNvSpPr/>
            <p:nvPr/>
          </p:nvSpPr>
          <p:spPr>
            <a:xfrm>
              <a:off x="6614119" y="4842586"/>
              <a:ext cx="484032" cy="1185001"/>
            </a:xfrm>
            <a:custGeom>
              <a:avLst/>
              <a:gdLst/>
              <a:ahLst/>
              <a:cxnLst/>
              <a:rect l="l" t="t" r="r" b="b"/>
              <a:pathLst>
                <a:path w="484032" h="1185001" extrusionOk="0">
                  <a:moveTo>
                    <a:pt x="0" y="0"/>
                  </a:moveTo>
                  <a:cubicBezTo>
                    <a:pt x="0" y="0"/>
                    <a:pt x="374955" y="868850"/>
                    <a:pt x="484033" y="1185002"/>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7" name="Google Shape;1407;p37"/>
            <p:cNvSpPr/>
            <p:nvPr/>
          </p:nvSpPr>
          <p:spPr>
            <a:xfrm>
              <a:off x="6062923" y="5098388"/>
              <a:ext cx="404216" cy="318115"/>
            </a:xfrm>
            <a:custGeom>
              <a:avLst/>
              <a:gdLst/>
              <a:ahLst/>
              <a:cxnLst/>
              <a:rect l="l" t="t" r="r" b="b"/>
              <a:pathLst>
                <a:path w="404216" h="318115" extrusionOk="0">
                  <a:moveTo>
                    <a:pt x="402350" y="164975"/>
                  </a:moveTo>
                  <a:cubicBezTo>
                    <a:pt x="394397" y="193406"/>
                    <a:pt x="364855" y="209328"/>
                    <a:pt x="337585" y="221837"/>
                  </a:cubicBezTo>
                  <a:cubicBezTo>
                    <a:pt x="283047" y="246856"/>
                    <a:pt x="227372" y="271876"/>
                    <a:pt x="172833" y="296895"/>
                  </a:cubicBezTo>
                  <a:cubicBezTo>
                    <a:pt x="135337" y="313953"/>
                    <a:pt x="89888" y="329875"/>
                    <a:pt x="55801" y="305993"/>
                  </a:cubicBezTo>
                  <a:cubicBezTo>
                    <a:pt x="37622" y="293483"/>
                    <a:pt x="28532" y="271876"/>
                    <a:pt x="21715" y="251405"/>
                  </a:cubicBezTo>
                  <a:cubicBezTo>
                    <a:pt x="12625" y="228661"/>
                    <a:pt x="4671" y="204779"/>
                    <a:pt x="1263" y="179760"/>
                  </a:cubicBezTo>
                  <a:cubicBezTo>
                    <a:pt x="-1010" y="162701"/>
                    <a:pt x="-1010" y="143368"/>
                    <a:pt x="8080" y="129721"/>
                  </a:cubicBezTo>
                  <a:cubicBezTo>
                    <a:pt x="13761" y="121760"/>
                    <a:pt x="21715" y="114937"/>
                    <a:pt x="29668" y="109251"/>
                  </a:cubicBezTo>
                  <a:cubicBezTo>
                    <a:pt x="103523" y="56938"/>
                    <a:pt x="191012" y="18272"/>
                    <a:pt x="280774" y="2350"/>
                  </a:cubicBezTo>
                  <a:cubicBezTo>
                    <a:pt x="311452" y="-3336"/>
                    <a:pt x="336449" y="76"/>
                    <a:pt x="355765" y="26232"/>
                  </a:cubicBezTo>
                  <a:cubicBezTo>
                    <a:pt x="378490" y="55801"/>
                    <a:pt x="412576" y="127447"/>
                    <a:pt x="402350" y="16497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08" name="Google Shape;1408;p37"/>
          <p:cNvGrpSpPr/>
          <p:nvPr/>
        </p:nvGrpSpPr>
        <p:grpSpPr>
          <a:xfrm rot="-1195902">
            <a:off x="4458429" y="903891"/>
            <a:ext cx="738731" cy="752283"/>
            <a:chOff x="5437922" y="1334151"/>
            <a:chExt cx="738730" cy="752282"/>
          </a:xfrm>
        </p:grpSpPr>
        <p:sp>
          <p:nvSpPr>
            <p:cNvPr id="1409" name="Google Shape;1409;p37"/>
            <p:cNvSpPr/>
            <p:nvPr/>
          </p:nvSpPr>
          <p:spPr>
            <a:xfrm>
              <a:off x="5705386" y="1334151"/>
              <a:ext cx="206225" cy="752282"/>
            </a:xfrm>
            <a:custGeom>
              <a:avLst/>
              <a:gdLst/>
              <a:ahLst/>
              <a:cxnLst/>
              <a:rect l="l" t="t" r="r" b="b"/>
              <a:pathLst>
                <a:path w="274966" h="1003043" extrusionOk="0">
                  <a:moveTo>
                    <a:pt x="274967" y="501522"/>
                  </a:moveTo>
                  <a:cubicBezTo>
                    <a:pt x="274967" y="778505"/>
                    <a:pt x="213414" y="1003044"/>
                    <a:pt x="137484" y="1003044"/>
                  </a:cubicBezTo>
                  <a:cubicBezTo>
                    <a:pt x="61554" y="1003044"/>
                    <a:pt x="0" y="778505"/>
                    <a:pt x="0" y="501522"/>
                  </a:cubicBezTo>
                  <a:cubicBezTo>
                    <a:pt x="0" y="224539"/>
                    <a:pt x="61553" y="0"/>
                    <a:pt x="137484" y="0"/>
                  </a:cubicBezTo>
                  <a:cubicBezTo>
                    <a:pt x="213414" y="0"/>
                    <a:pt x="274967" y="224539"/>
                    <a:pt x="274967" y="501522"/>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0" name="Google Shape;1410;p37"/>
            <p:cNvSpPr/>
            <p:nvPr/>
          </p:nvSpPr>
          <p:spPr>
            <a:xfrm rot="-2030944">
              <a:off x="5431714" y="1606922"/>
              <a:ext cx="751145" cy="206279"/>
            </a:xfrm>
            <a:custGeom>
              <a:avLst/>
              <a:gdLst/>
              <a:ahLst/>
              <a:cxnLst/>
              <a:rect l="l" t="t" r="r" b="b"/>
              <a:pathLst>
                <a:path w="1002139" h="275207" extrusionOk="0">
                  <a:moveTo>
                    <a:pt x="1002139" y="137604"/>
                  </a:moveTo>
                  <a:cubicBezTo>
                    <a:pt x="1002139" y="213601"/>
                    <a:pt x="777802" y="275208"/>
                    <a:pt x="501070" y="275208"/>
                  </a:cubicBezTo>
                  <a:cubicBezTo>
                    <a:pt x="224337" y="275208"/>
                    <a:pt x="0" y="213601"/>
                    <a:pt x="0" y="137604"/>
                  </a:cubicBezTo>
                  <a:cubicBezTo>
                    <a:pt x="0" y="61607"/>
                    <a:pt x="224336" y="0"/>
                    <a:pt x="501070" y="0"/>
                  </a:cubicBezTo>
                  <a:cubicBezTo>
                    <a:pt x="777803" y="0"/>
                    <a:pt x="1002139" y="61607"/>
                    <a:pt x="1002139" y="137604"/>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1" name="Google Shape;1411;p37"/>
            <p:cNvSpPr/>
            <p:nvPr/>
          </p:nvSpPr>
          <p:spPr>
            <a:xfrm>
              <a:off x="5475812" y="1506104"/>
              <a:ext cx="664520" cy="407672"/>
            </a:xfrm>
            <a:custGeom>
              <a:avLst/>
              <a:gdLst/>
              <a:ahLst/>
              <a:cxnLst/>
              <a:rect l="l" t="t" r="r" b="b"/>
              <a:pathLst>
                <a:path w="886026" h="543563" extrusionOk="0">
                  <a:moveTo>
                    <a:pt x="376544" y="391661"/>
                  </a:moveTo>
                  <a:cubicBezTo>
                    <a:pt x="134528" y="257467"/>
                    <a:pt x="-31361" y="94842"/>
                    <a:pt x="4998" y="27745"/>
                  </a:cubicBezTo>
                  <a:cubicBezTo>
                    <a:pt x="41357" y="-38215"/>
                    <a:pt x="267467" y="17509"/>
                    <a:pt x="509483" y="151703"/>
                  </a:cubicBezTo>
                  <a:cubicBezTo>
                    <a:pt x="751499" y="285898"/>
                    <a:pt x="917388" y="448523"/>
                    <a:pt x="881029" y="515620"/>
                  </a:cubicBezTo>
                  <a:cubicBezTo>
                    <a:pt x="844670" y="581579"/>
                    <a:pt x="618561" y="526992"/>
                    <a:pt x="376544" y="391661"/>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2" name="Google Shape;1412;p37"/>
            <p:cNvSpPr/>
            <p:nvPr/>
          </p:nvSpPr>
          <p:spPr>
            <a:xfrm>
              <a:off x="5752255" y="1653146"/>
              <a:ext cx="93738" cy="93822"/>
            </a:xfrm>
            <a:custGeom>
              <a:avLst/>
              <a:gdLst/>
              <a:ahLst/>
              <a:cxnLst/>
              <a:rect l="l" t="t" r="r" b="b"/>
              <a:pathLst>
                <a:path w="124984" h="125096" extrusionOk="0">
                  <a:moveTo>
                    <a:pt x="124985" y="62548"/>
                  </a:moveTo>
                  <a:cubicBezTo>
                    <a:pt x="124985" y="96665"/>
                    <a:pt x="96579" y="125096"/>
                    <a:pt x="62492" y="125096"/>
                  </a:cubicBezTo>
                  <a:cubicBezTo>
                    <a:pt x="28406" y="125096"/>
                    <a:pt x="0" y="96665"/>
                    <a:pt x="0" y="62548"/>
                  </a:cubicBezTo>
                  <a:cubicBezTo>
                    <a:pt x="0" y="28431"/>
                    <a:pt x="28406" y="0"/>
                    <a:pt x="62492" y="0"/>
                  </a:cubicBezTo>
                  <a:cubicBezTo>
                    <a:pt x="96579" y="0"/>
                    <a:pt x="124985" y="28431"/>
                    <a:pt x="124985" y="625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3" name="Google Shape;1413;p37"/>
            <p:cNvSpPr/>
            <p:nvPr/>
          </p:nvSpPr>
          <p:spPr>
            <a:xfrm>
              <a:off x="6027506" y="1607941"/>
              <a:ext cx="57947" cy="57999"/>
            </a:xfrm>
            <a:custGeom>
              <a:avLst/>
              <a:gdLst/>
              <a:ahLst/>
              <a:cxnLst/>
              <a:rect l="l" t="t" r="r" b="b"/>
              <a:pathLst>
                <a:path w="77263" h="77332" extrusionOk="0">
                  <a:moveTo>
                    <a:pt x="77263" y="38666"/>
                  </a:moveTo>
                  <a:cubicBezTo>
                    <a:pt x="77263" y="60274"/>
                    <a:pt x="60220" y="77332"/>
                    <a:pt x="38632" y="77332"/>
                  </a:cubicBezTo>
                  <a:cubicBezTo>
                    <a:pt x="17043" y="77332"/>
                    <a:pt x="0" y="60274"/>
                    <a:pt x="0" y="38666"/>
                  </a:cubicBezTo>
                  <a:cubicBezTo>
                    <a:pt x="0" y="17059"/>
                    <a:pt x="17043" y="0"/>
                    <a:pt x="38632" y="0"/>
                  </a:cubicBezTo>
                  <a:cubicBezTo>
                    <a:pt x="60220" y="0"/>
                    <a:pt x="77263" y="17059"/>
                    <a:pt x="77263" y="3866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4" name="Google Shape;1414;p37"/>
            <p:cNvSpPr/>
            <p:nvPr/>
          </p:nvSpPr>
          <p:spPr>
            <a:xfrm>
              <a:off x="5488934" y="1591735"/>
              <a:ext cx="51130" cy="51176"/>
            </a:xfrm>
            <a:custGeom>
              <a:avLst/>
              <a:gdLst/>
              <a:ahLst/>
              <a:cxnLst/>
              <a:rect l="l" t="t" r="r" b="b"/>
              <a:pathLst>
                <a:path w="68173" h="68234" extrusionOk="0">
                  <a:moveTo>
                    <a:pt x="68174" y="34117"/>
                  </a:moveTo>
                  <a:cubicBezTo>
                    <a:pt x="68174" y="52960"/>
                    <a:pt x="52913" y="68234"/>
                    <a:pt x="34087" y="68234"/>
                  </a:cubicBezTo>
                  <a:cubicBezTo>
                    <a:pt x="15261" y="68234"/>
                    <a:pt x="0" y="52960"/>
                    <a:pt x="0" y="34117"/>
                  </a:cubicBezTo>
                  <a:cubicBezTo>
                    <a:pt x="0" y="15275"/>
                    <a:pt x="15261" y="0"/>
                    <a:pt x="34087" y="0"/>
                  </a:cubicBezTo>
                  <a:cubicBezTo>
                    <a:pt x="52913" y="0"/>
                    <a:pt x="68174" y="15275"/>
                    <a:pt x="68174" y="3411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5" name="Google Shape;1415;p37"/>
            <p:cNvSpPr/>
            <p:nvPr/>
          </p:nvSpPr>
          <p:spPr>
            <a:xfrm>
              <a:off x="5845141" y="1978112"/>
              <a:ext cx="52834" cy="52881"/>
            </a:xfrm>
            <a:custGeom>
              <a:avLst/>
              <a:gdLst/>
              <a:ahLst/>
              <a:cxnLst/>
              <a:rect l="l" t="t" r="r" b="b"/>
              <a:pathLst>
                <a:path w="70445" h="70508" extrusionOk="0">
                  <a:moveTo>
                    <a:pt x="70446" y="35254"/>
                  </a:moveTo>
                  <a:cubicBezTo>
                    <a:pt x="70446" y="54587"/>
                    <a:pt x="54539" y="70509"/>
                    <a:pt x="35223" y="70509"/>
                  </a:cubicBezTo>
                  <a:cubicBezTo>
                    <a:pt x="15907" y="70509"/>
                    <a:pt x="0" y="54587"/>
                    <a:pt x="0" y="35254"/>
                  </a:cubicBezTo>
                  <a:cubicBezTo>
                    <a:pt x="0" y="15921"/>
                    <a:pt x="15907" y="0"/>
                    <a:pt x="35223" y="0"/>
                  </a:cubicBezTo>
                  <a:cubicBezTo>
                    <a:pt x="55675" y="0"/>
                    <a:pt x="70446" y="15921"/>
                    <a:pt x="70446" y="3525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16" name="Google Shape;1416;p37"/>
          <p:cNvGrpSpPr/>
          <p:nvPr/>
        </p:nvGrpSpPr>
        <p:grpSpPr>
          <a:xfrm>
            <a:off x="8073405" y="4162785"/>
            <a:ext cx="356893" cy="242378"/>
            <a:chOff x="9877778" y="2885400"/>
            <a:chExt cx="167461" cy="113723"/>
          </a:xfrm>
        </p:grpSpPr>
        <p:sp>
          <p:nvSpPr>
            <p:cNvPr id="1417" name="Google Shape;1417;p37"/>
            <p:cNvSpPr/>
            <p:nvPr/>
          </p:nvSpPr>
          <p:spPr>
            <a:xfrm>
              <a:off x="9987008" y="2957330"/>
              <a:ext cx="58231" cy="41793"/>
            </a:xfrm>
            <a:custGeom>
              <a:avLst/>
              <a:gdLst/>
              <a:ahLst/>
              <a:cxnLst/>
              <a:rect l="l" t="t" r="r" b="b"/>
              <a:pathLst>
                <a:path w="58231" h="41793" extrusionOk="0">
                  <a:moveTo>
                    <a:pt x="51698" y="34970"/>
                  </a:moveTo>
                  <a:cubicBezTo>
                    <a:pt x="47153" y="38382"/>
                    <a:pt x="43745" y="39519"/>
                    <a:pt x="39200" y="40656"/>
                  </a:cubicBezTo>
                  <a:cubicBezTo>
                    <a:pt x="35791" y="41793"/>
                    <a:pt x="31246" y="41793"/>
                    <a:pt x="27838" y="41793"/>
                  </a:cubicBezTo>
                  <a:cubicBezTo>
                    <a:pt x="24429" y="41793"/>
                    <a:pt x="19884" y="40656"/>
                    <a:pt x="16476" y="39519"/>
                  </a:cubicBezTo>
                  <a:cubicBezTo>
                    <a:pt x="13066" y="38382"/>
                    <a:pt x="8522" y="36107"/>
                    <a:pt x="5113" y="31558"/>
                  </a:cubicBezTo>
                  <a:cubicBezTo>
                    <a:pt x="-1704" y="24735"/>
                    <a:pt x="-1704" y="13362"/>
                    <a:pt x="5113" y="7676"/>
                  </a:cubicBezTo>
                  <a:cubicBezTo>
                    <a:pt x="5113" y="7676"/>
                    <a:pt x="6249" y="6539"/>
                    <a:pt x="7385" y="6539"/>
                  </a:cubicBezTo>
                  <a:cubicBezTo>
                    <a:pt x="11930" y="3127"/>
                    <a:pt x="15339" y="1990"/>
                    <a:pt x="19884" y="853"/>
                  </a:cubicBezTo>
                  <a:cubicBezTo>
                    <a:pt x="23293" y="-284"/>
                    <a:pt x="27838" y="-284"/>
                    <a:pt x="31246" y="853"/>
                  </a:cubicBezTo>
                  <a:cubicBezTo>
                    <a:pt x="34655" y="853"/>
                    <a:pt x="39200" y="1990"/>
                    <a:pt x="42609" y="4265"/>
                  </a:cubicBezTo>
                  <a:cubicBezTo>
                    <a:pt x="46017" y="6539"/>
                    <a:pt x="50562" y="7676"/>
                    <a:pt x="53971" y="12225"/>
                  </a:cubicBezTo>
                  <a:cubicBezTo>
                    <a:pt x="59652" y="19049"/>
                    <a:pt x="59652" y="28147"/>
                    <a:pt x="53971" y="34970"/>
                  </a:cubicBezTo>
                  <a:cubicBezTo>
                    <a:pt x="52834" y="33833"/>
                    <a:pt x="52834" y="33833"/>
                    <a:pt x="51698" y="3497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8" name="Google Shape;1418;p37"/>
            <p:cNvSpPr/>
            <p:nvPr/>
          </p:nvSpPr>
          <p:spPr>
            <a:xfrm>
              <a:off x="9877778" y="2944536"/>
              <a:ext cx="41493" cy="42077"/>
            </a:xfrm>
            <a:custGeom>
              <a:avLst/>
              <a:gdLst/>
              <a:ahLst/>
              <a:cxnLst/>
              <a:rect l="l" t="t" r="r" b="b"/>
              <a:pathLst>
                <a:path w="41493" h="42077" extrusionOk="0">
                  <a:moveTo>
                    <a:pt x="38215" y="32980"/>
                  </a:moveTo>
                  <a:cubicBezTo>
                    <a:pt x="35943" y="36392"/>
                    <a:pt x="32534" y="38666"/>
                    <a:pt x="30262" y="39803"/>
                  </a:cubicBezTo>
                  <a:cubicBezTo>
                    <a:pt x="27989" y="40941"/>
                    <a:pt x="24580" y="42078"/>
                    <a:pt x="22308" y="42078"/>
                  </a:cubicBezTo>
                  <a:cubicBezTo>
                    <a:pt x="20035" y="42078"/>
                    <a:pt x="16627" y="42078"/>
                    <a:pt x="14354" y="40941"/>
                  </a:cubicBezTo>
                  <a:cubicBezTo>
                    <a:pt x="12082" y="39803"/>
                    <a:pt x="8673" y="38666"/>
                    <a:pt x="5264" y="35254"/>
                  </a:cubicBezTo>
                  <a:cubicBezTo>
                    <a:pt x="-1553" y="28431"/>
                    <a:pt x="-1553" y="17059"/>
                    <a:pt x="4129" y="9098"/>
                  </a:cubicBezTo>
                  <a:cubicBezTo>
                    <a:pt x="6401" y="5686"/>
                    <a:pt x="9810" y="3412"/>
                    <a:pt x="12082" y="2275"/>
                  </a:cubicBezTo>
                  <a:cubicBezTo>
                    <a:pt x="14354" y="1137"/>
                    <a:pt x="17763" y="0"/>
                    <a:pt x="20035" y="0"/>
                  </a:cubicBezTo>
                  <a:cubicBezTo>
                    <a:pt x="22308" y="0"/>
                    <a:pt x="25716" y="1137"/>
                    <a:pt x="27989" y="2275"/>
                  </a:cubicBezTo>
                  <a:cubicBezTo>
                    <a:pt x="30262" y="3412"/>
                    <a:pt x="33670" y="5686"/>
                    <a:pt x="37079" y="9098"/>
                  </a:cubicBezTo>
                  <a:cubicBezTo>
                    <a:pt x="42760" y="15921"/>
                    <a:pt x="42760" y="26157"/>
                    <a:pt x="38215" y="3298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9" name="Google Shape;1419;p37"/>
            <p:cNvSpPr/>
            <p:nvPr/>
          </p:nvSpPr>
          <p:spPr>
            <a:xfrm>
              <a:off x="9898230" y="2885400"/>
              <a:ext cx="56721" cy="41793"/>
            </a:xfrm>
            <a:custGeom>
              <a:avLst/>
              <a:gdLst/>
              <a:ahLst/>
              <a:cxnLst/>
              <a:rect l="l" t="t" r="r" b="b"/>
              <a:pathLst>
                <a:path w="56721" h="41793" extrusionOk="0">
                  <a:moveTo>
                    <a:pt x="50714" y="36392"/>
                  </a:moveTo>
                  <a:cubicBezTo>
                    <a:pt x="46169" y="38666"/>
                    <a:pt x="41624" y="39803"/>
                    <a:pt x="38215" y="40941"/>
                  </a:cubicBezTo>
                  <a:cubicBezTo>
                    <a:pt x="33670" y="42078"/>
                    <a:pt x="30262" y="42078"/>
                    <a:pt x="25717" y="40941"/>
                  </a:cubicBezTo>
                  <a:cubicBezTo>
                    <a:pt x="22308" y="40941"/>
                    <a:pt x="17763" y="39803"/>
                    <a:pt x="14355" y="37529"/>
                  </a:cubicBezTo>
                  <a:cubicBezTo>
                    <a:pt x="10946" y="35254"/>
                    <a:pt x="7537" y="32980"/>
                    <a:pt x="4129" y="29568"/>
                  </a:cubicBezTo>
                  <a:cubicBezTo>
                    <a:pt x="-1553" y="22745"/>
                    <a:pt x="-1553" y="11372"/>
                    <a:pt x="5264" y="5686"/>
                  </a:cubicBezTo>
                  <a:cubicBezTo>
                    <a:pt x="6401" y="5686"/>
                    <a:pt x="6401" y="4549"/>
                    <a:pt x="7537" y="4549"/>
                  </a:cubicBezTo>
                  <a:cubicBezTo>
                    <a:pt x="12082" y="2274"/>
                    <a:pt x="16627" y="1137"/>
                    <a:pt x="20036" y="0"/>
                  </a:cubicBezTo>
                  <a:cubicBezTo>
                    <a:pt x="24580" y="0"/>
                    <a:pt x="27989" y="0"/>
                    <a:pt x="31398" y="1137"/>
                  </a:cubicBezTo>
                  <a:cubicBezTo>
                    <a:pt x="34807" y="2274"/>
                    <a:pt x="39351" y="3412"/>
                    <a:pt x="42761" y="5686"/>
                  </a:cubicBezTo>
                  <a:cubicBezTo>
                    <a:pt x="46169" y="7961"/>
                    <a:pt x="49578" y="10235"/>
                    <a:pt x="52986" y="14784"/>
                  </a:cubicBezTo>
                  <a:cubicBezTo>
                    <a:pt x="58667" y="21608"/>
                    <a:pt x="57531" y="31843"/>
                    <a:pt x="51850" y="36392"/>
                  </a:cubicBezTo>
                  <a:cubicBezTo>
                    <a:pt x="51850" y="35254"/>
                    <a:pt x="50714" y="36392"/>
                    <a:pt x="50714" y="36392"/>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20" name="Google Shape;1420;p37"/>
          <p:cNvGrpSpPr/>
          <p:nvPr/>
        </p:nvGrpSpPr>
        <p:grpSpPr>
          <a:xfrm rot="-582382">
            <a:off x="7005104" y="2519962"/>
            <a:ext cx="1030151" cy="1278760"/>
            <a:chOff x="3962166" y="4877840"/>
            <a:chExt cx="988516" cy="1227078"/>
          </a:xfrm>
        </p:grpSpPr>
        <p:sp>
          <p:nvSpPr>
            <p:cNvPr id="1421" name="Google Shape;1421;p37"/>
            <p:cNvSpPr/>
            <p:nvPr/>
          </p:nvSpPr>
          <p:spPr>
            <a:xfrm>
              <a:off x="3962166" y="4983603"/>
              <a:ext cx="922616" cy="1121315"/>
            </a:xfrm>
            <a:custGeom>
              <a:avLst/>
              <a:gdLst/>
              <a:ahLst/>
              <a:cxnLst/>
              <a:rect l="l" t="t" r="r" b="b"/>
              <a:pathLst>
                <a:path w="922616" h="1121315" extrusionOk="0">
                  <a:moveTo>
                    <a:pt x="922616" y="133057"/>
                  </a:moveTo>
                  <a:cubicBezTo>
                    <a:pt x="610154" y="545874"/>
                    <a:pt x="561296" y="605010"/>
                    <a:pt x="163617" y="1121316"/>
                  </a:cubicBezTo>
                  <a:lnTo>
                    <a:pt x="0" y="988259"/>
                  </a:lnTo>
                  <a:cubicBezTo>
                    <a:pt x="396543" y="471954"/>
                    <a:pt x="445401" y="412817"/>
                    <a:pt x="758999" y="0"/>
                  </a:cubicBezTo>
                  <a:lnTo>
                    <a:pt x="922616" y="133057"/>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2" name="Google Shape;1422;p37"/>
            <p:cNvSpPr/>
            <p:nvPr/>
          </p:nvSpPr>
          <p:spPr>
            <a:xfrm>
              <a:off x="4721165" y="4877840"/>
              <a:ext cx="229517" cy="238819"/>
            </a:xfrm>
            <a:custGeom>
              <a:avLst/>
              <a:gdLst/>
              <a:ahLst/>
              <a:cxnLst/>
              <a:rect l="l" t="t" r="r" b="b"/>
              <a:pathLst>
                <a:path w="229517" h="238819" extrusionOk="0">
                  <a:moveTo>
                    <a:pt x="0" y="105763"/>
                  </a:moveTo>
                  <a:lnTo>
                    <a:pt x="229518" y="0"/>
                  </a:lnTo>
                  <a:lnTo>
                    <a:pt x="163617" y="23882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3" name="Google Shape;1423;p37"/>
            <p:cNvSpPr/>
            <p:nvPr/>
          </p:nvSpPr>
          <p:spPr>
            <a:xfrm>
              <a:off x="4862057" y="4877840"/>
              <a:ext cx="88625" cy="92116"/>
            </a:xfrm>
            <a:custGeom>
              <a:avLst/>
              <a:gdLst/>
              <a:ahLst/>
              <a:cxnLst/>
              <a:rect l="l" t="t" r="r" b="b"/>
              <a:pathLst>
                <a:path w="88625" h="92116" extrusionOk="0">
                  <a:moveTo>
                    <a:pt x="63629" y="92116"/>
                  </a:moveTo>
                  <a:lnTo>
                    <a:pt x="0" y="40941"/>
                  </a:lnTo>
                  <a:lnTo>
                    <a:pt x="88626"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4" name="Google Shape;1424;p37"/>
            <p:cNvSpPr/>
            <p:nvPr/>
          </p:nvSpPr>
          <p:spPr>
            <a:xfrm>
              <a:off x="4086015" y="5085955"/>
              <a:ext cx="761271" cy="985984"/>
            </a:xfrm>
            <a:custGeom>
              <a:avLst/>
              <a:gdLst/>
              <a:ahLst/>
              <a:cxnLst/>
              <a:rect l="l" t="t" r="r" b="b"/>
              <a:pathLst>
                <a:path w="761271" h="985984" extrusionOk="0">
                  <a:moveTo>
                    <a:pt x="761272" y="0"/>
                  </a:moveTo>
                  <a:lnTo>
                    <a:pt x="0" y="985985"/>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5" name="Google Shape;1425;p37"/>
            <p:cNvSpPr/>
            <p:nvPr/>
          </p:nvSpPr>
          <p:spPr>
            <a:xfrm>
              <a:off x="4021250" y="5030230"/>
              <a:ext cx="757863" cy="989396"/>
            </a:xfrm>
            <a:custGeom>
              <a:avLst/>
              <a:gdLst/>
              <a:ahLst/>
              <a:cxnLst/>
              <a:rect l="l" t="t" r="r" b="b"/>
              <a:pathLst>
                <a:path w="757863" h="989396" extrusionOk="0">
                  <a:moveTo>
                    <a:pt x="757863" y="0"/>
                  </a:moveTo>
                  <a:lnTo>
                    <a:pt x="0" y="989397"/>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66249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3" name="Subtitle 2">
            <a:extLst>
              <a:ext uri="{FF2B5EF4-FFF2-40B4-BE49-F238E27FC236}">
                <a16:creationId xmlns:a16="http://schemas.microsoft.com/office/drawing/2014/main" id="{BAFA1003-C01E-24DB-5E96-8EE43BA50502}"/>
              </a:ext>
            </a:extLst>
          </p:cNvPr>
          <p:cNvSpPr>
            <a:spLocks noGrp="1"/>
          </p:cNvSpPr>
          <p:nvPr>
            <p:ph type="subTitle" idx="1"/>
          </p:nvPr>
        </p:nvSpPr>
        <p:spPr>
          <a:xfrm>
            <a:off x="119270" y="445273"/>
            <a:ext cx="4150580" cy="1871151"/>
          </a:xfrm>
        </p:spPr>
        <p:txBody>
          <a:bodyPr numCol="1" spcCol="1371600"/>
          <a:lstStyle/>
          <a:p>
            <a:pPr marL="139700" indent="0">
              <a:lnSpc>
                <a:spcPct val="150000"/>
              </a:lnSpc>
              <a:buNone/>
            </a:pPr>
            <a:r>
              <a:rPr lang="en-US" sz="1800" b="1">
                <a:highlight>
                  <a:srgbClr val="FFFF00"/>
                </a:highlight>
                <a:latin typeface="Source Sans Pro" panose="020B0503030403020204" pitchFamily="34" charset="0"/>
                <a:ea typeface="Source Sans Pro" panose="020B0503030403020204" pitchFamily="34" charset="0"/>
              </a:rPr>
              <a:t>Lớp 10 + 11</a:t>
            </a:r>
          </a:p>
          <a:p>
            <a:pPr marL="684213">
              <a:lnSpc>
                <a:spcPct val="150000"/>
              </a:lnSpc>
              <a:buFont typeface="Wingdings" panose="05000000000000000000" pitchFamily="2" charset="2"/>
              <a:buChar char="§"/>
            </a:pPr>
            <a:r>
              <a:rPr lang="en-US" sz="1800">
                <a:latin typeface="Source Sans Pro" panose="020B0503030403020204" pitchFamily="34" charset="0"/>
                <a:ea typeface="Source Sans Pro" panose="020B0503030403020204" pitchFamily="34" charset="0"/>
              </a:rPr>
              <a:t>Tháng 9 + 10 TX: 1</a:t>
            </a:r>
          </a:p>
          <a:p>
            <a:pPr marL="684213">
              <a:lnSpc>
                <a:spcPct val="150000"/>
              </a:lnSpc>
              <a:buFont typeface="Wingdings" panose="05000000000000000000" pitchFamily="2" charset="2"/>
              <a:buChar char="§"/>
            </a:pPr>
            <a:r>
              <a:rPr lang="en-US" sz="1800">
                <a:latin typeface="Source Sans Pro" panose="020B0503030403020204" pitchFamily="34" charset="0"/>
                <a:ea typeface="Source Sans Pro" panose="020B0503030403020204" pitchFamily="34" charset="0"/>
              </a:rPr>
              <a:t>Tháng 11 TX: 1,  DDG GK: 1</a:t>
            </a:r>
          </a:p>
          <a:p>
            <a:pPr marL="684213">
              <a:lnSpc>
                <a:spcPct val="150000"/>
              </a:lnSpc>
              <a:buFont typeface="Wingdings" panose="05000000000000000000" pitchFamily="2" charset="2"/>
              <a:buChar char="§"/>
            </a:pPr>
            <a:r>
              <a:rPr lang="en-US" sz="1800">
                <a:latin typeface="Source Sans Pro" panose="020B0503030403020204" pitchFamily="34" charset="0"/>
                <a:ea typeface="Source Sans Pro" panose="020B0503030403020204" pitchFamily="34" charset="0"/>
              </a:rPr>
              <a:t>Tháng 12 TX: 1,  DDG CK: 1</a:t>
            </a:r>
          </a:p>
        </p:txBody>
      </p:sp>
      <p:sp>
        <p:nvSpPr>
          <p:cNvPr id="7" name="TextBox 6">
            <a:extLst>
              <a:ext uri="{FF2B5EF4-FFF2-40B4-BE49-F238E27FC236}">
                <a16:creationId xmlns:a16="http://schemas.microsoft.com/office/drawing/2014/main" id="{EFF8F291-7FFA-1D5E-E4D0-9A43E61B9ACE}"/>
              </a:ext>
            </a:extLst>
          </p:cNvPr>
          <p:cNvSpPr txBox="1"/>
          <p:nvPr/>
        </p:nvSpPr>
        <p:spPr>
          <a:xfrm>
            <a:off x="4811532" y="568905"/>
            <a:ext cx="3926951" cy="1710596"/>
          </a:xfrm>
          <a:prstGeom prst="rect">
            <a:avLst/>
          </a:prstGeom>
          <a:noFill/>
        </p:spPr>
        <p:txBody>
          <a:bodyPr wrap="square">
            <a:spAutoFit/>
          </a:bodyPr>
          <a:lstStyle/>
          <a:p>
            <a:pPr marL="139700" indent="0">
              <a:lnSpc>
                <a:spcPct val="150000"/>
              </a:lnSpc>
              <a:buNone/>
            </a:pPr>
            <a:r>
              <a:rPr lang="en-US" sz="1800" b="1">
                <a:highlight>
                  <a:srgbClr val="FFFF00"/>
                </a:highlight>
                <a:latin typeface="Source Sans Pro" panose="020B0503030403020204" pitchFamily="34" charset="0"/>
                <a:ea typeface="Source Sans Pro" panose="020B0503030403020204" pitchFamily="34" charset="0"/>
              </a:rPr>
              <a:t>Lớp 11 (L)</a:t>
            </a:r>
          </a:p>
          <a:p>
            <a:pPr marL="684213">
              <a:lnSpc>
                <a:spcPct val="150000"/>
              </a:lnSpc>
              <a:buFont typeface="Wingdings" panose="05000000000000000000" pitchFamily="2" charset="2"/>
              <a:buChar char="§"/>
            </a:pPr>
            <a:r>
              <a:rPr lang="en-US" sz="1800">
                <a:latin typeface="Source Sans Pro" panose="020B0503030403020204" pitchFamily="34" charset="0"/>
                <a:ea typeface="Source Sans Pro" panose="020B0503030403020204" pitchFamily="34" charset="0"/>
              </a:rPr>
              <a:t> 	Tháng 9 + 10 TX: 1</a:t>
            </a:r>
          </a:p>
          <a:p>
            <a:pPr marL="684213">
              <a:lnSpc>
                <a:spcPct val="150000"/>
              </a:lnSpc>
              <a:buFont typeface="Wingdings" panose="05000000000000000000" pitchFamily="2" charset="2"/>
              <a:buChar char="§"/>
            </a:pPr>
            <a:r>
              <a:rPr lang="en-US" sz="1800">
                <a:latin typeface="Source Sans Pro" panose="020B0503030403020204" pitchFamily="34" charset="0"/>
                <a:ea typeface="Source Sans Pro" panose="020B0503030403020204" pitchFamily="34" charset="0"/>
              </a:rPr>
              <a:t> 	Tháng 11 TX: 1, DDG GK: 1</a:t>
            </a:r>
          </a:p>
          <a:p>
            <a:pPr marL="684213">
              <a:lnSpc>
                <a:spcPct val="150000"/>
              </a:lnSpc>
              <a:buFont typeface="Wingdings" panose="05000000000000000000" pitchFamily="2" charset="2"/>
              <a:buChar char="§"/>
            </a:pPr>
            <a:r>
              <a:rPr lang="en-US" sz="1800">
                <a:latin typeface="Source Sans Pro" panose="020B0503030403020204" pitchFamily="34" charset="0"/>
                <a:ea typeface="Source Sans Pro" panose="020B0503030403020204" pitchFamily="34" charset="0"/>
              </a:rPr>
              <a:t> 	Tháng 12 TX:2,  DDG CK: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37"/>
          <p:cNvSpPr/>
          <p:nvPr/>
        </p:nvSpPr>
        <p:spPr>
          <a:xfrm>
            <a:off x="2534689" y="1749991"/>
            <a:ext cx="814800" cy="814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1394" name="Google Shape;1394;p37"/>
          <p:cNvSpPr txBox="1">
            <a:spLocks noGrp="1"/>
          </p:cNvSpPr>
          <p:nvPr>
            <p:ph type="title" idx="2"/>
          </p:nvPr>
        </p:nvSpPr>
        <p:spPr>
          <a:xfrm>
            <a:off x="2617639" y="1843641"/>
            <a:ext cx="648900" cy="6276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03</a:t>
            </a:r>
            <a:endParaRPr/>
          </a:p>
        </p:txBody>
      </p:sp>
      <p:sp>
        <p:nvSpPr>
          <p:cNvPr id="1395" name="Google Shape;1395;p37"/>
          <p:cNvSpPr txBox="1">
            <a:spLocks noGrp="1"/>
          </p:cNvSpPr>
          <p:nvPr>
            <p:ph type="title"/>
          </p:nvPr>
        </p:nvSpPr>
        <p:spPr>
          <a:xfrm>
            <a:off x="926802" y="2621348"/>
            <a:ext cx="4111800" cy="158597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latin typeface="Source Sans Pro" panose="020B0503030403020204" pitchFamily="34" charset="0"/>
                <a:ea typeface="Source Sans Pro" panose="020B0503030403020204" pitchFamily="34" charset="0"/>
              </a:rPr>
              <a:t>QUÁ TRÌNH HỌC TẬP</a:t>
            </a:r>
            <a:endParaRPr b="1">
              <a:latin typeface="Source Sans Pro" panose="020B0503030403020204" pitchFamily="34" charset="0"/>
              <a:ea typeface="Source Sans Pro" panose="020B0503030403020204" pitchFamily="34" charset="0"/>
            </a:endParaRPr>
          </a:p>
        </p:txBody>
      </p:sp>
      <p:sp>
        <p:nvSpPr>
          <p:cNvPr id="1397" name="Google Shape;1397;p37"/>
          <p:cNvSpPr/>
          <p:nvPr/>
        </p:nvSpPr>
        <p:spPr>
          <a:xfrm rot="-9323490">
            <a:off x="5098373" y="2170274"/>
            <a:ext cx="3471729" cy="2422667"/>
          </a:xfrm>
          <a:custGeom>
            <a:avLst/>
            <a:gdLst/>
            <a:ahLst/>
            <a:cxnLst/>
            <a:rect l="l" t="t" r="r" b="b"/>
            <a:pathLst>
              <a:path w="9637883" h="6725578" extrusionOk="0">
                <a:moveTo>
                  <a:pt x="2016833" y="1873758"/>
                </a:moveTo>
                <a:cubicBezTo>
                  <a:pt x="2330431" y="1889680"/>
                  <a:pt x="2614488" y="1683840"/>
                  <a:pt x="2813328" y="1441608"/>
                </a:cubicBezTo>
                <a:cubicBezTo>
                  <a:pt x="3012167" y="1199376"/>
                  <a:pt x="3154196" y="913930"/>
                  <a:pt x="3358717" y="675110"/>
                </a:cubicBezTo>
                <a:cubicBezTo>
                  <a:pt x="3742761" y="225901"/>
                  <a:pt x="4343825" y="-24291"/>
                  <a:pt x="4934663" y="1865"/>
                </a:cubicBezTo>
                <a:cubicBezTo>
                  <a:pt x="5525501" y="28022"/>
                  <a:pt x="6095887" y="325978"/>
                  <a:pt x="6468569" y="785422"/>
                </a:cubicBezTo>
                <a:cubicBezTo>
                  <a:pt x="6641276" y="999222"/>
                  <a:pt x="6773078" y="1243729"/>
                  <a:pt x="6951465" y="1452980"/>
                </a:cubicBezTo>
                <a:cubicBezTo>
                  <a:pt x="7198027" y="1740701"/>
                  <a:pt x="7532077" y="1953365"/>
                  <a:pt x="7896806" y="2054579"/>
                </a:cubicBezTo>
                <a:cubicBezTo>
                  <a:pt x="8189952" y="2135323"/>
                  <a:pt x="8502415" y="2146695"/>
                  <a:pt x="8786471" y="2258145"/>
                </a:cubicBezTo>
                <a:cubicBezTo>
                  <a:pt x="9268232" y="2449201"/>
                  <a:pt x="9611371" y="2942762"/>
                  <a:pt x="9636369" y="3460205"/>
                </a:cubicBezTo>
                <a:cubicBezTo>
                  <a:pt x="9661366" y="3978785"/>
                  <a:pt x="9375036" y="4496228"/>
                  <a:pt x="8929635" y="4763479"/>
                </a:cubicBezTo>
                <a:cubicBezTo>
                  <a:pt x="8509232" y="5014809"/>
                  <a:pt x="7942255" y="5080768"/>
                  <a:pt x="7682059" y="5495860"/>
                </a:cubicBezTo>
                <a:cubicBezTo>
                  <a:pt x="7399139" y="5948481"/>
                  <a:pt x="7071905" y="6464786"/>
                  <a:pt x="6573102" y="6653568"/>
                </a:cubicBezTo>
                <a:cubicBezTo>
                  <a:pt x="6087933" y="6836663"/>
                  <a:pt x="5490278" y="6660391"/>
                  <a:pt x="5183497" y="6240751"/>
                </a:cubicBezTo>
                <a:cubicBezTo>
                  <a:pt x="5075555" y="6092910"/>
                  <a:pt x="5001700" y="5922324"/>
                  <a:pt x="4907394" y="5765386"/>
                </a:cubicBezTo>
                <a:cubicBezTo>
                  <a:pt x="4616520" y="5285471"/>
                  <a:pt x="4080220" y="4935202"/>
                  <a:pt x="3518924" y="4961358"/>
                </a:cubicBezTo>
                <a:cubicBezTo>
                  <a:pt x="2882637" y="4990927"/>
                  <a:pt x="2365654" y="5460606"/>
                  <a:pt x="1790724" y="5734680"/>
                </a:cubicBezTo>
                <a:cubicBezTo>
                  <a:pt x="1679373" y="5788130"/>
                  <a:pt x="1562342" y="5834757"/>
                  <a:pt x="1439630" y="5844992"/>
                </a:cubicBezTo>
                <a:cubicBezTo>
                  <a:pt x="1076037" y="5875697"/>
                  <a:pt x="762438" y="5587976"/>
                  <a:pt x="564735" y="5282060"/>
                </a:cubicBezTo>
                <a:cubicBezTo>
                  <a:pt x="323855" y="4909045"/>
                  <a:pt x="178418" y="4482581"/>
                  <a:pt x="81839" y="4049294"/>
                </a:cubicBezTo>
                <a:cubicBezTo>
                  <a:pt x="-7923" y="3646712"/>
                  <a:pt x="-54509" y="3211150"/>
                  <a:pt x="106836" y="2831312"/>
                </a:cubicBezTo>
                <a:cubicBezTo>
                  <a:pt x="253409" y="2485592"/>
                  <a:pt x="561326" y="2225165"/>
                  <a:pt x="909012" y="2084147"/>
                </a:cubicBezTo>
                <a:cubicBezTo>
                  <a:pt x="1256697" y="1943130"/>
                  <a:pt x="1641878" y="1854425"/>
                  <a:pt x="2016833" y="1873758"/>
                </a:cubicBez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398" name="Google Shape;1398;p37"/>
          <p:cNvGrpSpPr/>
          <p:nvPr/>
        </p:nvGrpSpPr>
        <p:grpSpPr>
          <a:xfrm rot="687282">
            <a:off x="5709748" y="1283042"/>
            <a:ext cx="2248975" cy="2577424"/>
            <a:chOff x="5683549" y="4745921"/>
            <a:chExt cx="1448689" cy="1660366"/>
          </a:xfrm>
        </p:grpSpPr>
        <p:sp>
          <p:nvSpPr>
            <p:cNvPr id="1399" name="Google Shape;1399;p37"/>
            <p:cNvSpPr/>
            <p:nvPr/>
          </p:nvSpPr>
          <p:spPr>
            <a:xfrm>
              <a:off x="5724453" y="4745921"/>
              <a:ext cx="1406648" cy="1575074"/>
            </a:xfrm>
            <a:custGeom>
              <a:avLst/>
              <a:gdLst/>
              <a:ahLst/>
              <a:cxnLst/>
              <a:rect l="l" t="t" r="r" b="b"/>
              <a:pathLst>
                <a:path w="1406648" h="1575074" extrusionOk="0">
                  <a:moveTo>
                    <a:pt x="484033" y="1575074"/>
                  </a:moveTo>
                  <a:cubicBezTo>
                    <a:pt x="793086" y="1474997"/>
                    <a:pt x="1104413" y="1352176"/>
                    <a:pt x="1406649" y="1233903"/>
                  </a:cubicBezTo>
                  <a:cubicBezTo>
                    <a:pt x="1255531" y="816537"/>
                    <a:pt x="1089642" y="404857"/>
                    <a:pt x="910118" y="0"/>
                  </a:cubicBezTo>
                  <a:cubicBezTo>
                    <a:pt x="603336" y="110312"/>
                    <a:pt x="294283" y="229722"/>
                    <a:pt x="0" y="373014"/>
                  </a:cubicBezTo>
                  <a:lnTo>
                    <a:pt x="484033" y="1575074"/>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0" name="Google Shape;1400;p37"/>
            <p:cNvSpPr/>
            <p:nvPr/>
          </p:nvSpPr>
          <p:spPr>
            <a:xfrm>
              <a:off x="5683549" y="5117797"/>
              <a:ext cx="62492" cy="85292"/>
            </a:xfrm>
            <a:custGeom>
              <a:avLst/>
              <a:gdLst/>
              <a:ahLst/>
              <a:cxnLst/>
              <a:rect l="l" t="t" r="r" b="b"/>
              <a:pathLst>
                <a:path w="62492" h="85292" extrusionOk="0">
                  <a:moveTo>
                    <a:pt x="0" y="85293"/>
                  </a:moveTo>
                  <a:lnTo>
                    <a:pt x="40904" y="0"/>
                  </a:lnTo>
                  <a:lnTo>
                    <a:pt x="62492" y="55725"/>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1" name="Google Shape;1401;p37"/>
            <p:cNvSpPr/>
            <p:nvPr/>
          </p:nvSpPr>
          <p:spPr>
            <a:xfrm>
              <a:off x="5724453" y="4777763"/>
              <a:ext cx="1407785" cy="1593269"/>
            </a:xfrm>
            <a:custGeom>
              <a:avLst/>
              <a:gdLst/>
              <a:ahLst/>
              <a:cxnLst/>
              <a:rect l="l" t="t" r="r" b="b"/>
              <a:pathLst>
                <a:path w="1407785" h="1593269" extrusionOk="0">
                  <a:moveTo>
                    <a:pt x="0" y="405994"/>
                  </a:moveTo>
                  <a:lnTo>
                    <a:pt x="22725" y="349132"/>
                  </a:lnTo>
                  <a:cubicBezTo>
                    <a:pt x="22725" y="349132"/>
                    <a:pt x="685145" y="63685"/>
                    <a:pt x="897619" y="0"/>
                  </a:cubicBezTo>
                  <a:cubicBezTo>
                    <a:pt x="897619" y="0"/>
                    <a:pt x="1298707" y="972338"/>
                    <a:pt x="1407785" y="1248687"/>
                  </a:cubicBezTo>
                  <a:lnTo>
                    <a:pt x="457900" y="1593270"/>
                  </a:lnTo>
                  <a:lnTo>
                    <a:pt x="0" y="405994"/>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2" name="Google Shape;1402;p37"/>
            <p:cNvSpPr/>
            <p:nvPr/>
          </p:nvSpPr>
          <p:spPr>
            <a:xfrm>
              <a:off x="5683549" y="4831213"/>
              <a:ext cx="1406648" cy="1575074"/>
            </a:xfrm>
            <a:custGeom>
              <a:avLst/>
              <a:gdLst/>
              <a:ahLst/>
              <a:cxnLst/>
              <a:rect l="l" t="t" r="r" b="b"/>
              <a:pathLst>
                <a:path w="1406648" h="1575074" extrusionOk="0">
                  <a:moveTo>
                    <a:pt x="484032" y="1575074"/>
                  </a:moveTo>
                  <a:cubicBezTo>
                    <a:pt x="793086" y="1474997"/>
                    <a:pt x="1104412" y="1352176"/>
                    <a:pt x="1406649" y="1233903"/>
                  </a:cubicBezTo>
                  <a:cubicBezTo>
                    <a:pt x="1255531" y="816537"/>
                    <a:pt x="1089641" y="404857"/>
                    <a:pt x="910117" y="0"/>
                  </a:cubicBezTo>
                  <a:cubicBezTo>
                    <a:pt x="603336" y="110312"/>
                    <a:pt x="294283" y="229722"/>
                    <a:pt x="0" y="373014"/>
                  </a:cubicBezTo>
                  <a:lnTo>
                    <a:pt x="484032" y="1575074"/>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3" name="Google Shape;1403;p37"/>
            <p:cNvSpPr/>
            <p:nvPr/>
          </p:nvSpPr>
          <p:spPr>
            <a:xfrm>
              <a:off x="5760813" y="4793685"/>
              <a:ext cx="854442" cy="345720"/>
            </a:xfrm>
            <a:custGeom>
              <a:avLst/>
              <a:gdLst/>
              <a:ahLst/>
              <a:cxnLst/>
              <a:rect l="l" t="t" r="r" b="b"/>
              <a:pathLst>
                <a:path w="854442" h="345720" extrusionOk="0">
                  <a:moveTo>
                    <a:pt x="0" y="345720"/>
                  </a:moveTo>
                  <a:cubicBezTo>
                    <a:pt x="0" y="345720"/>
                    <a:pt x="503348" y="122822"/>
                    <a:pt x="854443"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4" name="Google Shape;1404;p37"/>
            <p:cNvSpPr/>
            <p:nvPr/>
          </p:nvSpPr>
          <p:spPr>
            <a:xfrm>
              <a:off x="5765357" y="4819841"/>
              <a:ext cx="831718" cy="332073"/>
            </a:xfrm>
            <a:custGeom>
              <a:avLst/>
              <a:gdLst/>
              <a:ahLst/>
              <a:cxnLst/>
              <a:rect l="l" t="t" r="r" b="b"/>
              <a:pathLst>
                <a:path w="831718" h="332073" extrusionOk="0">
                  <a:moveTo>
                    <a:pt x="0" y="332074"/>
                  </a:moveTo>
                  <a:cubicBezTo>
                    <a:pt x="0" y="332074"/>
                    <a:pt x="614699" y="56862"/>
                    <a:pt x="831718" y="0"/>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5" name="Google Shape;1405;p37"/>
            <p:cNvSpPr/>
            <p:nvPr/>
          </p:nvSpPr>
          <p:spPr>
            <a:xfrm>
              <a:off x="6623209" y="4820978"/>
              <a:ext cx="488577" cy="1187276"/>
            </a:xfrm>
            <a:custGeom>
              <a:avLst/>
              <a:gdLst/>
              <a:ahLst/>
              <a:cxnLst/>
              <a:rect l="l" t="t" r="r" b="b"/>
              <a:pathLst>
                <a:path w="488577" h="1187276" extrusionOk="0">
                  <a:moveTo>
                    <a:pt x="488577" y="1187276"/>
                  </a:moveTo>
                  <a:lnTo>
                    <a:pt x="0" y="0"/>
                  </a:ln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6" name="Google Shape;1406;p37"/>
            <p:cNvSpPr/>
            <p:nvPr/>
          </p:nvSpPr>
          <p:spPr>
            <a:xfrm>
              <a:off x="6614119" y="4842586"/>
              <a:ext cx="484032" cy="1185001"/>
            </a:xfrm>
            <a:custGeom>
              <a:avLst/>
              <a:gdLst/>
              <a:ahLst/>
              <a:cxnLst/>
              <a:rect l="l" t="t" r="r" b="b"/>
              <a:pathLst>
                <a:path w="484032" h="1185001" extrusionOk="0">
                  <a:moveTo>
                    <a:pt x="0" y="0"/>
                  </a:moveTo>
                  <a:cubicBezTo>
                    <a:pt x="0" y="0"/>
                    <a:pt x="374955" y="868850"/>
                    <a:pt x="484033" y="1185002"/>
                  </a:cubicBezTo>
                </a:path>
              </a:pathLst>
            </a:custGeom>
            <a:noFill/>
            <a:ln w="95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07" name="Google Shape;1407;p37"/>
            <p:cNvSpPr/>
            <p:nvPr/>
          </p:nvSpPr>
          <p:spPr>
            <a:xfrm>
              <a:off x="6062923" y="5098388"/>
              <a:ext cx="404216" cy="318115"/>
            </a:xfrm>
            <a:custGeom>
              <a:avLst/>
              <a:gdLst/>
              <a:ahLst/>
              <a:cxnLst/>
              <a:rect l="l" t="t" r="r" b="b"/>
              <a:pathLst>
                <a:path w="404216" h="318115" extrusionOk="0">
                  <a:moveTo>
                    <a:pt x="402350" y="164975"/>
                  </a:moveTo>
                  <a:cubicBezTo>
                    <a:pt x="394397" y="193406"/>
                    <a:pt x="364855" y="209328"/>
                    <a:pt x="337585" y="221837"/>
                  </a:cubicBezTo>
                  <a:cubicBezTo>
                    <a:pt x="283047" y="246856"/>
                    <a:pt x="227372" y="271876"/>
                    <a:pt x="172833" y="296895"/>
                  </a:cubicBezTo>
                  <a:cubicBezTo>
                    <a:pt x="135337" y="313953"/>
                    <a:pt x="89888" y="329875"/>
                    <a:pt x="55801" y="305993"/>
                  </a:cubicBezTo>
                  <a:cubicBezTo>
                    <a:pt x="37622" y="293483"/>
                    <a:pt x="28532" y="271876"/>
                    <a:pt x="21715" y="251405"/>
                  </a:cubicBezTo>
                  <a:cubicBezTo>
                    <a:pt x="12625" y="228661"/>
                    <a:pt x="4671" y="204779"/>
                    <a:pt x="1263" y="179760"/>
                  </a:cubicBezTo>
                  <a:cubicBezTo>
                    <a:pt x="-1010" y="162701"/>
                    <a:pt x="-1010" y="143368"/>
                    <a:pt x="8080" y="129721"/>
                  </a:cubicBezTo>
                  <a:cubicBezTo>
                    <a:pt x="13761" y="121760"/>
                    <a:pt x="21715" y="114937"/>
                    <a:pt x="29668" y="109251"/>
                  </a:cubicBezTo>
                  <a:cubicBezTo>
                    <a:pt x="103523" y="56938"/>
                    <a:pt x="191012" y="18272"/>
                    <a:pt x="280774" y="2350"/>
                  </a:cubicBezTo>
                  <a:cubicBezTo>
                    <a:pt x="311452" y="-3336"/>
                    <a:pt x="336449" y="76"/>
                    <a:pt x="355765" y="26232"/>
                  </a:cubicBezTo>
                  <a:cubicBezTo>
                    <a:pt x="378490" y="55801"/>
                    <a:pt x="412576" y="127447"/>
                    <a:pt x="402350" y="16497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08" name="Google Shape;1408;p37"/>
          <p:cNvGrpSpPr/>
          <p:nvPr/>
        </p:nvGrpSpPr>
        <p:grpSpPr>
          <a:xfrm rot="-1195902">
            <a:off x="4458429" y="903891"/>
            <a:ext cx="738731" cy="752283"/>
            <a:chOff x="5437922" y="1334151"/>
            <a:chExt cx="738730" cy="752282"/>
          </a:xfrm>
        </p:grpSpPr>
        <p:sp>
          <p:nvSpPr>
            <p:cNvPr id="1409" name="Google Shape;1409;p37"/>
            <p:cNvSpPr/>
            <p:nvPr/>
          </p:nvSpPr>
          <p:spPr>
            <a:xfrm>
              <a:off x="5705386" y="1334151"/>
              <a:ext cx="206225" cy="752282"/>
            </a:xfrm>
            <a:custGeom>
              <a:avLst/>
              <a:gdLst/>
              <a:ahLst/>
              <a:cxnLst/>
              <a:rect l="l" t="t" r="r" b="b"/>
              <a:pathLst>
                <a:path w="274966" h="1003043" extrusionOk="0">
                  <a:moveTo>
                    <a:pt x="274967" y="501522"/>
                  </a:moveTo>
                  <a:cubicBezTo>
                    <a:pt x="274967" y="778505"/>
                    <a:pt x="213414" y="1003044"/>
                    <a:pt x="137484" y="1003044"/>
                  </a:cubicBezTo>
                  <a:cubicBezTo>
                    <a:pt x="61554" y="1003044"/>
                    <a:pt x="0" y="778505"/>
                    <a:pt x="0" y="501522"/>
                  </a:cubicBezTo>
                  <a:cubicBezTo>
                    <a:pt x="0" y="224539"/>
                    <a:pt x="61553" y="0"/>
                    <a:pt x="137484" y="0"/>
                  </a:cubicBezTo>
                  <a:cubicBezTo>
                    <a:pt x="213414" y="0"/>
                    <a:pt x="274967" y="224539"/>
                    <a:pt x="274967" y="501522"/>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0" name="Google Shape;1410;p37"/>
            <p:cNvSpPr/>
            <p:nvPr/>
          </p:nvSpPr>
          <p:spPr>
            <a:xfrm rot="-2030944">
              <a:off x="5431714" y="1606922"/>
              <a:ext cx="751145" cy="206279"/>
            </a:xfrm>
            <a:custGeom>
              <a:avLst/>
              <a:gdLst/>
              <a:ahLst/>
              <a:cxnLst/>
              <a:rect l="l" t="t" r="r" b="b"/>
              <a:pathLst>
                <a:path w="1002139" h="275207" extrusionOk="0">
                  <a:moveTo>
                    <a:pt x="1002139" y="137604"/>
                  </a:moveTo>
                  <a:cubicBezTo>
                    <a:pt x="1002139" y="213601"/>
                    <a:pt x="777802" y="275208"/>
                    <a:pt x="501070" y="275208"/>
                  </a:cubicBezTo>
                  <a:cubicBezTo>
                    <a:pt x="224337" y="275208"/>
                    <a:pt x="0" y="213601"/>
                    <a:pt x="0" y="137604"/>
                  </a:cubicBezTo>
                  <a:cubicBezTo>
                    <a:pt x="0" y="61607"/>
                    <a:pt x="224336" y="0"/>
                    <a:pt x="501070" y="0"/>
                  </a:cubicBezTo>
                  <a:cubicBezTo>
                    <a:pt x="777803" y="0"/>
                    <a:pt x="1002139" y="61607"/>
                    <a:pt x="1002139" y="137604"/>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1" name="Google Shape;1411;p37"/>
            <p:cNvSpPr/>
            <p:nvPr/>
          </p:nvSpPr>
          <p:spPr>
            <a:xfrm>
              <a:off x="5475812" y="1506104"/>
              <a:ext cx="664520" cy="407672"/>
            </a:xfrm>
            <a:custGeom>
              <a:avLst/>
              <a:gdLst/>
              <a:ahLst/>
              <a:cxnLst/>
              <a:rect l="l" t="t" r="r" b="b"/>
              <a:pathLst>
                <a:path w="886026" h="543563" extrusionOk="0">
                  <a:moveTo>
                    <a:pt x="376544" y="391661"/>
                  </a:moveTo>
                  <a:cubicBezTo>
                    <a:pt x="134528" y="257467"/>
                    <a:pt x="-31361" y="94842"/>
                    <a:pt x="4998" y="27745"/>
                  </a:cubicBezTo>
                  <a:cubicBezTo>
                    <a:pt x="41357" y="-38215"/>
                    <a:pt x="267467" y="17509"/>
                    <a:pt x="509483" y="151703"/>
                  </a:cubicBezTo>
                  <a:cubicBezTo>
                    <a:pt x="751499" y="285898"/>
                    <a:pt x="917388" y="448523"/>
                    <a:pt x="881029" y="515620"/>
                  </a:cubicBezTo>
                  <a:cubicBezTo>
                    <a:pt x="844670" y="581579"/>
                    <a:pt x="618561" y="526992"/>
                    <a:pt x="376544" y="391661"/>
                  </a:cubicBezTo>
                  <a:close/>
                </a:path>
              </a:pathLst>
            </a:custGeom>
            <a:noFill/>
            <a:ln w="19825" cap="flat" cmpd="sng">
              <a:solidFill>
                <a:schemeClr val="dk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2" name="Google Shape;1412;p37"/>
            <p:cNvSpPr/>
            <p:nvPr/>
          </p:nvSpPr>
          <p:spPr>
            <a:xfrm>
              <a:off x="5752255" y="1653146"/>
              <a:ext cx="93738" cy="93822"/>
            </a:xfrm>
            <a:custGeom>
              <a:avLst/>
              <a:gdLst/>
              <a:ahLst/>
              <a:cxnLst/>
              <a:rect l="l" t="t" r="r" b="b"/>
              <a:pathLst>
                <a:path w="124984" h="125096" extrusionOk="0">
                  <a:moveTo>
                    <a:pt x="124985" y="62548"/>
                  </a:moveTo>
                  <a:cubicBezTo>
                    <a:pt x="124985" y="96665"/>
                    <a:pt x="96579" y="125096"/>
                    <a:pt x="62492" y="125096"/>
                  </a:cubicBezTo>
                  <a:cubicBezTo>
                    <a:pt x="28406" y="125096"/>
                    <a:pt x="0" y="96665"/>
                    <a:pt x="0" y="62548"/>
                  </a:cubicBezTo>
                  <a:cubicBezTo>
                    <a:pt x="0" y="28431"/>
                    <a:pt x="28406" y="0"/>
                    <a:pt x="62492" y="0"/>
                  </a:cubicBezTo>
                  <a:cubicBezTo>
                    <a:pt x="96579" y="0"/>
                    <a:pt x="124985" y="28431"/>
                    <a:pt x="124985" y="625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3" name="Google Shape;1413;p37"/>
            <p:cNvSpPr/>
            <p:nvPr/>
          </p:nvSpPr>
          <p:spPr>
            <a:xfrm>
              <a:off x="6027506" y="1607941"/>
              <a:ext cx="57947" cy="57999"/>
            </a:xfrm>
            <a:custGeom>
              <a:avLst/>
              <a:gdLst/>
              <a:ahLst/>
              <a:cxnLst/>
              <a:rect l="l" t="t" r="r" b="b"/>
              <a:pathLst>
                <a:path w="77263" h="77332" extrusionOk="0">
                  <a:moveTo>
                    <a:pt x="77263" y="38666"/>
                  </a:moveTo>
                  <a:cubicBezTo>
                    <a:pt x="77263" y="60274"/>
                    <a:pt x="60220" y="77332"/>
                    <a:pt x="38632" y="77332"/>
                  </a:cubicBezTo>
                  <a:cubicBezTo>
                    <a:pt x="17043" y="77332"/>
                    <a:pt x="0" y="60274"/>
                    <a:pt x="0" y="38666"/>
                  </a:cubicBezTo>
                  <a:cubicBezTo>
                    <a:pt x="0" y="17059"/>
                    <a:pt x="17043" y="0"/>
                    <a:pt x="38632" y="0"/>
                  </a:cubicBezTo>
                  <a:cubicBezTo>
                    <a:pt x="60220" y="0"/>
                    <a:pt x="77263" y="17059"/>
                    <a:pt x="77263" y="3866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4" name="Google Shape;1414;p37"/>
            <p:cNvSpPr/>
            <p:nvPr/>
          </p:nvSpPr>
          <p:spPr>
            <a:xfrm>
              <a:off x="5488934" y="1591735"/>
              <a:ext cx="51130" cy="51176"/>
            </a:xfrm>
            <a:custGeom>
              <a:avLst/>
              <a:gdLst/>
              <a:ahLst/>
              <a:cxnLst/>
              <a:rect l="l" t="t" r="r" b="b"/>
              <a:pathLst>
                <a:path w="68173" h="68234" extrusionOk="0">
                  <a:moveTo>
                    <a:pt x="68174" y="34117"/>
                  </a:moveTo>
                  <a:cubicBezTo>
                    <a:pt x="68174" y="52960"/>
                    <a:pt x="52913" y="68234"/>
                    <a:pt x="34087" y="68234"/>
                  </a:cubicBezTo>
                  <a:cubicBezTo>
                    <a:pt x="15261" y="68234"/>
                    <a:pt x="0" y="52960"/>
                    <a:pt x="0" y="34117"/>
                  </a:cubicBezTo>
                  <a:cubicBezTo>
                    <a:pt x="0" y="15275"/>
                    <a:pt x="15261" y="0"/>
                    <a:pt x="34087" y="0"/>
                  </a:cubicBezTo>
                  <a:cubicBezTo>
                    <a:pt x="52913" y="0"/>
                    <a:pt x="68174" y="15275"/>
                    <a:pt x="68174" y="3411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5" name="Google Shape;1415;p37"/>
            <p:cNvSpPr/>
            <p:nvPr/>
          </p:nvSpPr>
          <p:spPr>
            <a:xfrm>
              <a:off x="5845141" y="1978112"/>
              <a:ext cx="52834" cy="52881"/>
            </a:xfrm>
            <a:custGeom>
              <a:avLst/>
              <a:gdLst/>
              <a:ahLst/>
              <a:cxnLst/>
              <a:rect l="l" t="t" r="r" b="b"/>
              <a:pathLst>
                <a:path w="70445" h="70508" extrusionOk="0">
                  <a:moveTo>
                    <a:pt x="70446" y="35254"/>
                  </a:moveTo>
                  <a:cubicBezTo>
                    <a:pt x="70446" y="54587"/>
                    <a:pt x="54539" y="70509"/>
                    <a:pt x="35223" y="70509"/>
                  </a:cubicBezTo>
                  <a:cubicBezTo>
                    <a:pt x="15907" y="70509"/>
                    <a:pt x="0" y="54587"/>
                    <a:pt x="0" y="35254"/>
                  </a:cubicBezTo>
                  <a:cubicBezTo>
                    <a:pt x="0" y="15921"/>
                    <a:pt x="15907" y="0"/>
                    <a:pt x="35223" y="0"/>
                  </a:cubicBezTo>
                  <a:cubicBezTo>
                    <a:pt x="55675" y="0"/>
                    <a:pt x="70446" y="15921"/>
                    <a:pt x="70446" y="3525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16" name="Google Shape;1416;p37"/>
          <p:cNvGrpSpPr/>
          <p:nvPr/>
        </p:nvGrpSpPr>
        <p:grpSpPr>
          <a:xfrm>
            <a:off x="8073405" y="4162785"/>
            <a:ext cx="356893" cy="242378"/>
            <a:chOff x="9877778" y="2885400"/>
            <a:chExt cx="167461" cy="113723"/>
          </a:xfrm>
        </p:grpSpPr>
        <p:sp>
          <p:nvSpPr>
            <p:cNvPr id="1417" name="Google Shape;1417;p37"/>
            <p:cNvSpPr/>
            <p:nvPr/>
          </p:nvSpPr>
          <p:spPr>
            <a:xfrm>
              <a:off x="9987008" y="2957330"/>
              <a:ext cx="58231" cy="41793"/>
            </a:xfrm>
            <a:custGeom>
              <a:avLst/>
              <a:gdLst/>
              <a:ahLst/>
              <a:cxnLst/>
              <a:rect l="l" t="t" r="r" b="b"/>
              <a:pathLst>
                <a:path w="58231" h="41793" extrusionOk="0">
                  <a:moveTo>
                    <a:pt x="51698" y="34970"/>
                  </a:moveTo>
                  <a:cubicBezTo>
                    <a:pt x="47153" y="38382"/>
                    <a:pt x="43745" y="39519"/>
                    <a:pt x="39200" y="40656"/>
                  </a:cubicBezTo>
                  <a:cubicBezTo>
                    <a:pt x="35791" y="41793"/>
                    <a:pt x="31246" y="41793"/>
                    <a:pt x="27838" y="41793"/>
                  </a:cubicBezTo>
                  <a:cubicBezTo>
                    <a:pt x="24429" y="41793"/>
                    <a:pt x="19884" y="40656"/>
                    <a:pt x="16476" y="39519"/>
                  </a:cubicBezTo>
                  <a:cubicBezTo>
                    <a:pt x="13066" y="38382"/>
                    <a:pt x="8522" y="36107"/>
                    <a:pt x="5113" y="31558"/>
                  </a:cubicBezTo>
                  <a:cubicBezTo>
                    <a:pt x="-1704" y="24735"/>
                    <a:pt x="-1704" y="13362"/>
                    <a:pt x="5113" y="7676"/>
                  </a:cubicBezTo>
                  <a:cubicBezTo>
                    <a:pt x="5113" y="7676"/>
                    <a:pt x="6249" y="6539"/>
                    <a:pt x="7385" y="6539"/>
                  </a:cubicBezTo>
                  <a:cubicBezTo>
                    <a:pt x="11930" y="3127"/>
                    <a:pt x="15339" y="1990"/>
                    <a:pt x="19884" y="853"/>
                  </a:cubicBezTo>
                  <a:cubicBezTo>
                    <a:pt x="23293" y="-284"/>
                    <a:pt x="27838" y="-284"/>
                    <a:pt x="31246" y="853"/>
                  </a:cubicBezTo>
                  <a:cubicBezTo>
                    <a:pt x="34655" y="853"/>
                    <a:pt x="39200" y="1990"/>
                    <a:pt x="42609" y="4265"/>
                  </a:cubicBezTo>
                  <a:cubicBezTo>
                    <a:pt x="46017" y="6539"/>
                    <a:pt x="50562" y="7676"/>
                    <a:pt x="53971" y="12225"/>
                  </a:cubicBezTo>
                  <a:cubicBezTo>
                    <a:pt x="59652" y="19049"/>
                    <a:pt x="59652" y="28147"/>
                    <a:pt x="53971" y="34970"/>
                  </a:cubicBezTo>
                  <a:cubicBezTo>
                    <a:pt x="52834" y="33833"/>
                    <a:pt x="52834" y="33833"/>
                    <a:pt x="51698" y="3497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8" name="Google Shape;1418;p37"/>
            <p:cNvSpPr/>
            <p:nvPr/>
          </p:nvSpPr>
          <p:spPr>
            <a:xfrm>
              <a:off x="9877778" y="2944536"/>
              <a:ext cx="41493" cy="42077"/>
            </a:xfrm>
            <a:custGeom>
              <a:avLst/>
              <a:gdLst/>
              <a:ahLst/>
              <a:cxnLst/>
              <a:rect l="l" t="t" r="r" b="b"/>
              <a:pathLst>
                <a:path w="41493" h="42077" extrusionOk="0">
                  <a:moveTo>
                    <a:pt x="38215" y="32980"/>
                  </a:moveTo>
                  <a:cubicBezTo>
                    <a:pt x="35943" y="36392"/>
                    <a:pt x="32534" y="38666"/>
                    <a:pt x="30262" y="39803"/>
                  </a:cubicBezTo>
                  <a:cubicBezTo>
                    <a:pt x="27989" y="40941"/>
                    <a:pt x="24580" y="42078"/>
                    <a:pt x="22308" y="42078"/>
                  </a:cubicBezTo>
                  <a:cubicBezTo>
                    <a:pt x="20035" y="42078"/>
                    <a:pt x="16627" y="42078"/>
                    <a:pt x="14354" y="40941"/>
                  </a:cubicBezTo>
                  <a:cubicBezTo>
                    <a:pt x="12082" y="39803"/>
                    <a:pt x="8673" y="38666"/>
                    <a:pt x="5264" y="35254"/>
                  </a:cubicBezTo>
                  <a:cubicBezTo>
                    <a:pt x="-1553" y="28431"/>
                    <a:pt x="-1553" y="17059"/>
                    <a:pt x="4129" y="9098"/>
                  </a:cubicBezTo>
                  <a:cubicBezTo>
                    <a:pt x="6401" y="5686"/>
                    <a:pt x="9810" y="3412"/>
                    <a:pt x="12082" y="2275"/>
                  </a:cubicBezTo>
                  <a:cubicBezTo>
                    <a:pt x="14354" y="1137"/>
                    <a:pt x="17763" y="0"/>
                    <a:pt x="20035" y="0"/>
                  </a:cubicBezTo>
                  <a:cubicBezTo>
                    <a:pt x="22308" y="0"/>
                    <a:pt x="25716" y="1137"/>
                    <a:pt x="27989" y="2275"/>
                  </a:cubicBezTo>
                  <a:cubicBezTo>
                    <a:pt x="30262" y="3412"/>
                    <a:pt x="33670" y="5686"/>
                    <a:pt x="37079" y="9098"/>
                  </a:cubicBezTo>
                  <a:cubicBezTo>
                    <a:pt x="42760" y="15921"/>
                    <a:pt x="42760" y="26157"/>
                    <a:pt x="38215" y="32980"/>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19" name="Google Shape;1419;p37"/>
            <p:cNvSpPr/>
            <p:nvPr/>
          </p:nvSpPr>
          <p:spPr>
            <a:xfrm>
              <a:off x="9898230" y="2885400"/>
              <a:ext cx="56721" cy="41793"/>
            </a:xfrm>
            <a:custGeom>
              <a:avLst/>
              <a:gdLst/>
              <a:ahLst/>
              <a:cxnLst/>
              <a:rect l="l" t="t" r="r" b="b"/>
              <a:pathLst>
                <a:path w="56721" h="41793" extrusionOk="0">
                  <a:moveTo>
                    <a:pt x="50714" y="36392"/>
                  </a:moveTo>
                  <a:cubicBezTo>
                    <a:pt x="46169" y="38666"/>
                    <a:pt x="41624" y="39803"/>
                    <a:pt x="38215" y="40941"/>
                  </a:cubicBezTo>
                  <a:cubicBezTo>
                    <a:pt x="33670" y="42078"/>
                    <a:pt x="30262" y="42078"/>
                    <a:pt x="25717" y="40941"/>
                  </a:cubicBezTo>
                  <a:cubicBezTo>
                    <a:pt x="22308" y="40941"/>
                    <a:pt x="17763" y="39803"/>
                    <a:pt x="14355" y="37529"/>
                  </a:cubicBezTo>
                  <a:cubicBezTo>
                    <a:pt x="10946" y="35254"/>
                    <a:pt x="7537" y="32980"/>
                    <a:pt x="4129" y="29568"/>
                  </a:cubicBezTo>
                  <a:cubicBezTo>
                    <a:pt x="-1553" y="22745"/>
                    <a:pt x="-1553" y="11372"/>
                    <a:pt x="5264" y="5686"/>
                  </a:cubicBezTo>
                  <a:cubicBezTo>
                    <a:pt x="6401" y="5686"/>
                    <a:pt x="6401" y="4549"/>
                    <a:pt x="7537" y="4549"/>
                  </a:cubicBezTo>
                  <a:cubicBezTo>
                    <a:pt x="12082" y="2274"/>
                    <a:pt x="16627" y="1137"/>
                    <a:pt x="20036" y="0"/>
                  </a:cubicBezTo>
                  <a:cubicBezTo>
                    <a:pt x="24580" y="0"/>
                    <a:pt x="27989" y="0"/>
                    <a:pt x="31398" y="1137"/>
                  </a:cubicBezTo>
                  <a:cubicBezTo>
                    <a:pt x="34807" y="2274"/>
                    <a:pt x="39351" y="3412"/>
                    <a:pt x="42761" y="5686"/>
                  </a:cubicBezTo>
                  <a:cubicBezTo>
                    <a:pt x="46169" y="7961"/>
                    <a:pt x="49578" y="10235"/>
                    <a:pt x="52986" y="14784"/>
                  </a:cubicBezTo>
                  <a:cubicBezTo>
                    <a:pt x="58667" y="21608"/>
                    <a:pt x="57531" y="31843"/>
                    <a:pt x="51850" y="36392"/>
                  </a:cubicBezTo>
                  <a:cubicBezTo>
                    <a:pt x="51850" y="35254"/>
                    <a:pt x="50714" y="36392"/>
                    <a:pt x="50714" y="36392"/>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20" name="Google Shape;1420;p37"/>
          <p:cNvGrpSpPr/>
          <p:nvPr/>
        </p:nvGrpSpPr>
        <p:grpSpPr>
          <a:xfrm rot="-582382">
            <a:off x="7005104" y="2519962"/>
            <a:ext cx="1030151" cy="1278760"/>
            <a:chOff x="3962166" y="4877840"/>
            <a:chExt cx="988516" cy="1227078"/>
          </a:xfrm>
        </p:grpSpPr>
        <p:sp>
          <p:nvSpPr>
            <p:cNvPr id="1421" name="Google Shape;1421;p37"/>
            <p:cNvSpPr/>
            <p:nvPr/>
          </p:nvSpPr>
          <p:spPr>
            <a:xfrm>
              <a:off x="3962166" y="4983603"/>
              <a:ext cx="922616" cy="1121315"/>
            </a:xfrm>
            <a:custGeom>
              <a:avLst/>
              <a:gdLst/>
              <a:ahLst/>
              <a:cxnLst/>
              <a:rect l="l" t="t" r="r" b="b"/>
              <a:pathLst>
                <a:path w="922616" h="1121315" extrusionOk="0">
                  <a:moveTo>
                    <a:pt x="922616" y="133057"/>
                  </a:moveTo>
                  <a:cubicBezTo>
                    <a:pt x="610154" y="545874"/>
                    <a:pt x="561296" y="605010"/>
                    <a:pt x="163617" y="1121316"/>
                  </a:cubicBezTo>
                  <a:lnTo>
                    <a:pt x="0" y="988259"/>
                  </a:lnTo>
                  <a:cubicBezTo>
                    <a:pt x="396543" y="471954"/>
                    <a:pt x="445401" y="412817"/>
                    <a:pt x="758999" y="0"/>
                  </a:cubicBezTo>
                  <a:lnTo>
                    <a:pt x="922616" y="133057"/>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2" name="Google Shape;1422;p37"/>
            <p:cNvSpPr/>
            <p:nvPr/>
          </p:nvSpPr>
          <p:spPr>
            <a:xfrm>
              <a:off x="4721165" y="4877840"/>
              <a:ext cx="229517" cy="238819"/>
            </a:xfrm>
            <a:custGeom>
              <a:avLst/>
              <a:gdLst/>
              <a:ahLst/>
              <a:cxnLst/>
              <a:rect l="l" t="t" r="r" b="b"/>
              <a:pathLst>
                <a:path w="229517" h="238819" extrusionOk="0">
                  <a:moveTo>
                    <a:pt x="0" y="105763"/>
                  </a:moveTo>
                  <a:lnTo>
                    <a:pt x="229518" y="0"/>
                  </a:lnTo>
                  <a:lnTo>
                    <a:pt x="163617" y="238820"/>
                  </a:lnTo>
                  <a:close/>
                </a:path>
              </a:pathLst>
            </a:custGeom>
            <a:solidFill>
              <a:schemeClr val="dk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3" name="Google Shape;1423;p37"/>
            <p:cNvSpPr/>
            <p:nvPr/>
          </p:nvSpPr>
          <p:spPr>
            <a:xfrm>
              <a:off x="4862057" y="4877840"/>
              <a:ext cx="88625" cy="92116"/>
            </a:xfrm>
            <a:custGeom>
              <a:avLst/>
              <a:gdLst/>
              <a:ahLst/>
              <a:cxnLst/>
              <a:rect l="l" t="t" r="r" b="b"/>
              <a:pathLst>
                <a:path w="88625" h="92116" extrusionOk="0">
                  <a:moveTo>
                    <a:pt x="63629" y="92116"/>
                  </a:moveTo>
                  <a:lnTo>
                    <a:pt x="0" y="40941"/>
                  </a:lnTo>
                  <a:lnTo>
                    <a:pt x="88626" y="0"/>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4" name="Google Shape;1424;p37"/>
            <p:cNvSpPr/>
            <p:nvPr/>
          </p:nvSpPr>
          <p:spPr>
            <a:xfrm>
              <a:off x="4086015" y="5085955"/>
              <a:ext cx="761271" cy="985984"/>
            </a:xfrm>
            <a:custGeom>
              <a:avLst/>
              <a:gdLst/>
              <a:ahLst/>
              <a:cxnLst/>
              <a:rect l="l" t="t" r="r" b="b"/>
              <a:pathLst>
                <a:path w="761271" h="985984" extrusionOk="0">
                  <a:moveTo>
                    <a:pt x="761272" y="0"/>
                  </a:moveTo>
                  <a:lnTo>
                    <a:pt x="0" y="985985"/>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5" name="Google Shape;1425;p37"/>
            <p:cNvSpPr/>
            <p:nvPr/>
          </p:nvSpPr>
          <p:spPr>
            <a:xfrm>
              <a:off x="4021250" y="5030230"/>
              <a:ext cx="757863" cy="989396"/>
            </a:xfrm>
            <a:custGeom>
              <a:avLst/>
              <a:gdLst/>
              <a:ahLst/>
              <a:cxnLst/>
              <a:rect l="l" t="t" r="r" b="b"/>
              <a:pathLst>
                <a:path w="757863" h="989396" extrusionOk="0">
                  <a:moveTo>
                    <a:pt x="757863" y="0"/>
                  </a:moveTo>
                  <a:lnTo>
                    <a:pt x="0" y="989397"/>
                  </a:lnTo>
                </a:path>
              </a:pathLst>
            </a:custGeom>
            <a:noFill/>
            <a:ln w="11350" cap="flat" cmpd="sng">
              <a:solidFill>
                <a:schemeClr val="dk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472577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2" name="TextBox 11">
            <a:extLst>
              <a:ext uri="{FF2B5EF4-FFF2-40B4-BE49-F238E27FC236}">
                <a16:creationId xmlns:a16="http://schemas.microsoft.com/office/drawing/2014/main" id="{C8A6AEAC-833F-D4C3-DB04-EDA15CB31B51}"/>
              </a:ext>
            </a:extLst>
          </p:cNvPr>
          <p:cNvSpPr txBox="1"/>
          <p:nvPr/>
        </p:nvSpPr>
        <p:spPr>
          <a:xfrm>
            <a:off x="1" y="1446730"/>
            <a:ext cx="9144000" cy="1696042"/>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400">
                <a:latin typeface="Source Sans Pro" panose="020B0503030403020204" pitchFamily="34" charset="0"/>
                <a:ea typeface="Source Sans Pro" panose="020B0503030403020204" pitchFamily="34" charset="0"/>
              </a:rPr>
              <a:t>Đem theo SGK, </a:t>
            </a:r>
            <a:r>
              <a:rPr lang="en-US" sz="2400" b="1">
                <a:latin typeface="Source Sans Pro" panose="020B0503030403020204" pitchFamily="34" charset="0"/>
                <a:ea typeface="Source Sans Pro" panose="020B0503030403020204" pitchFamily="34" charset="0"/>
              </a:rPr>
              <a:t>tài liệu học tập (Sẽ thông báo giá tiền sau)</a:t>
            </a:r>
            <a:r>
              <a:rPr lang="en-US" sz="2400">
                <a:latin typeface="Source Sans Pro" panose="020B0503030403020204" pitchFamily="34" charset="0"/>
                <a:ea typeface="Source Sans Pro" panose="020B0503030403020204" pitchFamily="34" charset="0"/>
              </a:rPr>
              <a:t>, bút chì</a:t>
            </a:r>
          </a:p>
          <a:p>
            <a:pPr marL="342900" indent="-342900">
              <a:lnSpc>
                <a:spcPct val="150000"/>
              </a:lnSpc>
              <a:buFont typeface="Wingdings" panose="05000000000000000000" pitchFamily="2" charset="2"/>
              <a:buChar char="q"/>
            </a:pPr>
            <a:r>
              <a:rPr lang="en-US" sz="2400">
                <a:latin typeface="Source Sans Pro" panose="020B0503030403020204" pitchFamily="34" charset="0"/>
                <a:ea typeface="Source Sans Pro" panose="020B0503030403020204" pitchFamily="34" charset="0"/>
              </a:rPr>
              <a:t>Nếu có thông báo cô sẽ nhắn tin với lớp trưởng, lớp phó học tập. Ban cán sự lớp sẽ chuyển tin về cho lớp mình. </a:t>
            </a:r>
          </a:p>
        </p:txBody>
      </p:sp>
    </p:spTree>
  </p:cSld>
  <p:clrMapOvr>
    <a:masterClrMapping/>
  </p:clrMapOvr>
</p:sld>
</file>

<file path=ppt/theme/theme1.xml><?xml version="1.0" encoding="utf-8"?>
<a:theme xmlns:a="http://schemas.openxmlformats.org/drawingml/2006/main" name="Back to School - Pre-K by Slidesgo">
  <a:themeElements>
    <a:clrScheme name="Simple Light">
      <a:dk1>
        <a:srgbClr val="3C3C3B"/>
      </a:dk1>
      <a:lt1>
        <a:srgbClr val="FFFFF3"/>
      </a:lt1>
      <a:dk2>
        <a:srgbClr val="F6EADC"/>
      </a:dk2>
      <a:lt2>
        <a:srgbClr val="F6E854"/>
      </a:lt2>
      <a:accent1>
        <a:srgbClr val="5D8DD7"/>
      </a:accent1>
      <a:accent2>
        <a:srgbClr val="EF8AB9"/>
      </a:accent2>
      <a:accent3>
        <a:srgbClr val="A17BB5"/>
      </a:accent3>
      <a:accent4>
        <a:srgbClr val="55C391"/>
      </a:accent4>
      <a:accent5>
        <a:srgbClr val="53D0D1"/>
      </a:accent5>
      <a:accent6>
        <a:srgbClr val="FFFFFF"/>
      </a:accent6>
      <a:hlink>
        <a:srgbClr val="7354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1658</TotalTime>
  <Words>368</Words>
  <Application>Microsoft Office PowerPoint</Application>
  <PresentationFormat>On-screen Show (16:9)</PresentationFormat>
  <Paragraphs>37</Paragraphs>
  <Slides>10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Source Sans Pro</vt:lpstr>
      <vt:lpstr>Poppins</vt:lpstr>
      <vt:lpstr>Calibri</vt:lpstr>
      <vt:lpstr>Capriola</vt:lpstr>
      <vt:lpstr>Arial</vt:lpstr>
      <vt:lpstr>Wingdings</vt:lpstr>
      <vt:lpstr>Nunito Light</vt:lpstr>
      <vt:lpstr>Back to School - Pre-K by Slidesgo</vt:lpstr>
      <vt:lpstr>GIỚI THIỆU TIN HỌC 10,11</vt:lpstr>
      <vt:lpstr>Nội dung</vt:lpstr>
      <vt:lpstr>01</vt:lpstr>
      <vt:lpstr>PowerPoint Presentation</vt:lpstr>
      <vt:lpstr>NỘI QUY  PHÒNG MÁY TÍNH</vt:lpstr>
      <vt:lpstr>02</vt:lpstr>
      <vt:lpstr>PowerPoint Presentation</vt:lpstr>
      <vt:lpstr>03</vt:lpstr>
      <vt:lpstr>PowerPoint Presentation</vt:lpstr>
      <vt:lpstr>Question and Answer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Tang Ngoc Phung</cp:lastModifiedBy>
  <cp:revision>87</cp:revision>
  <dcterms:modified xsi:type="dcterms:W3CDTF">2026-09-06T23:27:52Z</dcterms:modified>
</cp:coreProperties>
</file>